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256" r:id="rId5"/>
    <p:sldId id="261" r:id="rId6"/>
    <p:sldId id="286" r:id="rId7"/>
    <p:sldId id="285" r:id="rId8"/>
    <p:sldId id="284" r:id="rId9"/>
    <p:sldId id="265" r:id="rId10"/>
    <p:sldId id="260" r:id="rId11"/>
    <p:sldId id="283" r:id="rId12"/>
    <p:sldId id="267" r:id="rId13"/>
    <p:sldId id="269" r:id="rId14"/>
    <p:sldId id="271" r:id="rId15"/>
    <p:sldId id="272" r:id="rId16"/>
    <p:sldId id="273" r:id="rId17"/>
    <p:sldId id="274" r:id="rId18"/>
    <p:sldId id="275" r:id="rId19"/>
    <p:sldId id="277" r:id="rId20"/>
    <p:sldId id="278" r:id="rId21"/>
    <p:sldId id="279" r:id="rId22"/>
    <p:sldId id="28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07" autoAdjust="0"/>
  </p:normalViewPr>
  <p:slideViewPr>
    <p:cSldViewPr snapToGrid="0">
      <p:cViewPr>
        <p:scale>
          <a:sx n="62" d="100"/>
          <a:sy n="62" d="100"/>
        </p:scale>
        <p:origin x="778" y="48"/>
      </p:cViewPr>
      <p:guideLst/>
    </p:cSldViewPr>
  </p:slideViewPr>
  <p:outlineViewPr>
    <p:cViewPr>
      <p:scale>
        <a:sx n="33" d="100"/>
        <a:sy n="33" d="100"/>
      </p:scale>
      <p:origin x="0" y="-17394"/>
    </p:cViewPr>
  </p:outlineViewPr>
  <p:notesTextViewPr>
    <p:cViewPr>
      <p:scale>
        <a:sx n="3" d="2"/>
        <a:sy n="3" d="2"/>
      </p:scale>
      <p:origin x="0" y="0"/>
    </p:cViewPr>
  </p:notesTextViewPr>
  <p:sorterViewPr>
    <p:cViewPr>
      <p:scale>
        <a:sx n="100" d="100"/>
        <a:sy n="100" d="100"/>
      </p:scale>
      <p:origin x="0" y="-3341"/>
    </p:cViewPr>
  </p:sorterViewPr>
  <p:notesViewPr>
    <p:cSldViewPr snapToGrid="0">
      <p:cViewPr>
        <p:scale>
          <a:sx n="50" d="100"/>
          <a:sy n="50" d="100"/>
        </p:scale>
        <p:origin x="2640"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j-lt"/>
                <a:ea typeface="+mn-ea"/>
                <a:cs typeface="+mn-cs"/>
              </a:defRPr>
            </a:pPr>
            <a:r>
              <a:rPr lang="en-US" dirty="0">
                <a:solidFill>
                  <a:schemeClr val="tx1"/>
                </a:solidFill>
                <a:latin typeface="+mj-lt"/>
              </a:rPr>
              <a:t>Gross Revenue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j-lt"/>
              <a:ea typeface="+mn-ea"/>
              <a:cs typeface="+mn-cs"/>
            </a:defRPr>
          </a:pPr>
          <a:endParaRPr lang="en-US"/>
        </a:p>
      </c:txPr>
    </c:title>
    <c:autoTitleDeleted val="0"/>
    <c:plotArea>
      <c:layout/>
      <c:barChart>
        <c:barDir val="col"/>
        <c:grouping val="clustered"/>
        <c:varyColors val="0"/>
        <c:ser>
          <c:idx val="0"/>
          <c:order val="0"/>
          <c:spPr>
            <a:pattFill prst="dkUpDiag">
              <a:fgClr>
                <a:schemeClr val="accent1"/>
              </a:fgClr>
              <a:bgClr>
                <a:schemeClr val="accent2"/>
              </a:bgClr>
            </a:pattFill>
            <a:ln>
              <a:noFill/>
            </a:ln>
            <a:effectLst/>
          </c:spPr>
          <c:invertIfNegative val="0"/>
          <c:val>
            <c:numRef>
              <c:f>Sheet1!$B$2:$B$6</c:f>
              <c:numCache>
                <c:formatCode>[$$-409]#,##0</c:formatCode>
                <c:ptCount val="5"/>
                <c:pt idx="0">
                  <c:v>0</c:v>
                </c:pt>
                <c:pt idx="1">
                  <c:v>6750</c:v>
                </c:pt>
                <c:pt idx="2">
                  <c:v>33750</c:v>
                </c:pt>
                <c:pt idx="3">
                  <c:v>135000</c:v>
                </c:pt>
                <c:pt idx="4">
                  <c:v>270000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Sheet1!$A$2:$A$6</c15:sqref>
                        </c15:formulaRef>
                      </c:ext>
                    </c:extLst>
                    <c:strCache>
                      <c:ptCount val="5"/>
                      <c:pt idx="0">
                        <c:v>20YY</c:v>
                      </c:pt>
                      <c:pt idx="1">
                        <c:v>20YY</c:v>
                      </c:pt>
                      <c:pt idx="2">
                        <c:v>20YY</c:v>
                      </c:pt>
                      <c:pt idx="3">
                        <c:v>20YY</c:v>
                      </c:pt>
                      <c:pt idx="4">
                        <c:v>20YY</c:v>
                      </c:pt>
                    </c:strCache>
                  </c:strRef>
                </c15:cat>
              </c15:filteredCategoryTitle>
            </c:ext>
            <c:ext xmlns:c16="http://schemas.microsoft.com/office/drawing/2014/chart" uri="{C3380CC4-5D6E-409C-BE32-E72D297353CC}">
              <c16:uniqueId val="{00000000-BEC1-46F8-924B-6328805B1815}"/>
            </c:ext>
          </c:extLst>
        </c:ser>
        <c:dLbls>
          <c:showLegendKey val="0"/>
          <c:showVal val="0"/>
          <c:showCatName val="0"/>
          <c:showSerName val="0"/>
          <c:showPercent val="0"/>
          <c:showBubbleSize val="0"/>
        </c:dLbls>
        <c:gapWidth val="25"/>
        <c:axId val="1000041416"/>
        <c:axId val="1000041744"/>
      </c:bar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spPr>
              <a:solidFill>
                <a:schemeClr val="accent1"/>
              </a:solidFill>
              <a:ln w="19050">
                <a:noFill/>
              </a:ln>
              <a:effectLst/>
            </c:spPr>
            <c:extLst>
              <c:ext xmlns:c16="http://schemas.microsoft.com/office/drawing/2014/chart" uri="{C3380CC4-5D6E-409C-BE32-E72D297353CC}">
                <c16:uniqueId val="{00000001-7389-4116-BE49-3E1B5920BDBF}"/>
              </c:ext>
            </c:extLst>
          </c:dPt>
          <c:dPt>
            <c:idx val="1"/>
            <c:bubble3D val="0"/>
            <c:spPr>
              <a:solidFill>
                <a:schemeClr val="tx1">
                  <a:lumMod val="65000"/>
                  <a:lumOff val="35000"/>
                </a:schemeClr>
              </a:solidFill>
              <a:ln w="19050">
                <a:noFill/>
              </a:ln>
              <a:effectLst/>
            </c:spPr>
            <c:extLst>
              <c:ext xmlns:c16="http://schemas.microsoft.com/office/drawing/2014/chart" uri="{C3380CC4-5D6E-409C-BE32-E72D297353CC}">
                <c16:uniqueId val="{00000003-7389-4116-BE49-3E1B5920BDBF}"/>
              </c:ext>
            </c:extLst>
          </c:dPt>
          <c:dPt>
            <c:idx val="2"/>
            <c:bubble3D val="0"/>
            <c:spPr>
              <a:solidFill>
                <a:schemeClr val="accent3"/>
              </a:solidFill>
              <a:ln w="19050">
                <a:noFill/>
              </a:ln>
              <a:effectLst/>
            </c:spPr>
            <c:extLst>
              <c:ext xmlns:c16="http://schemas.microsoft.com/office/drawing/2014/chart" uri="{C3380CC4-5D6E-409C-BE32-E72D297353CC}">
                <c16:uniqueId val="{00000005-7389-4116-BE49-3E1B5920BDBF}"/>
              </c:ext>
            </c:extLst>
          </c:dPt>
          <c:dPt>
            <c:idx val="3"/>
            <c:bubble3D val="0"/>
            <c:spPr>
              <a:solidFill>
                <a:schemeClr val="accent3">
                  <a:lumMod val="50000"/>
                </a:schemeClr>
              </a:solidFill>
              <a:ln w="19050">
                <a:noFill/>
              </a:ln>
              <a:effectLst/>
            </c:spPr>
            <c:extLst>
              <c:ext xmlns:c16="http://schemas.microsoft.com/office/drawing/2014/chart" uri="{C3380CC4-5D6E-409C-BE32-E72D297353CC}">
                <c16:uniqueId val="{00000007-7389-4116-BE49-3E1B5920BDBF}"/>
              </c:ext>
            </c:extLst>
          </c:dPt>
          <c:dLbls>
            <c:dLbl>
              <c:idx val="0"/>
              <c:layout>
                <c:manualLayout>
                  <c:x val="4.698224024235706E-2"/>
                  <c:y val="8.808121841874062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389-4116-BE49-3E1B5920BDBF}"/>
                </c:ext>
              </c:extLst>
            </c:dLbl>
            <c:dLbl>
              <c:idx val="1"/>
              <c:layout>
                <c:manualLayout>
                  <c:x val="-5.5524465740967477E-2"/>
                  <c:y val="6.903663065252643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389-4116-BE49-3E1B5920BDBF}"/>
                </c:ext>
              </c:extLst>
            </c:dLbl>
            <c:dLbl>
              <c:idx val="2"/>
              <c:layout>
                <c:manualLayout>
                  <c:x val="-2.9897789245136312E-2"/>
                  <c:y val="-9.046179188951740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389-4116-BE49-3E1B5920BDBF}"/>
                </c:ext>
              </c:extLst>
            </c:dLbl>
            <c:dLbl>
              <c:idx val="3"/>
              <c:layout>
                <c:manualLayout>
                  <c:x val="3.2033345619788829E-2"/>
                  <c:y val="-0.12617039395116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389-4116-BE49-3E1B5920BDBF}"/>
                </c:ext>
              </c:extLst>
            </c:dLbl>
            <c:numFmt formatCode="[$$-409]#,##0" sourceLinked="0"/>
            <c:spPr>
              <a:noFill/>
              <a:ln>
                <a:noFill/>
              </a:ln>
              <a:effectLst/>
            </c:spPr>
            <c:txPr>
              <a:bodyPr rot="0" spcFirstLastPara="1" vertOverflow="overflow" horzOverflow="overflow" vert="horz" wrap="square" lIns="0" tIns="0" rIns="0" bIns="0" anchor="ctr" anchorCtr="1">
                <a:spAutoFit/>
              </a:bodyPr>
              <a:lstStyle/>
              <a:p>
                <a:pPr>
                  <a:defRPr sz="1800" b="0" i="0" u="none" strike="noStrike" kern="1200" baseline="0">
                    <a:solidFill>
                      <a:schemeClr val="bg1"/>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ext>
            </c:extLst>
          </c:dLbls>
          <c:val>
            <c:numRef>
              <c:f>Sheet1!$B$2:$B$5</c:f>
              <c:numCache>
                <c:formatCode>General</c:formatCode>
                <c:ptCount val="4"/>
                <c:pt idx="0">
                  <c:v>82000</c:v>
                </c:pt>
                <c:pt idx="1">
                  <c:v>32000</c:v>
                </c:pt>
                <c:pt idx="2">
                  <c:v>14000</c:v>
                </c:pt>
                <c:pt idx="3">
                  <c:v>12000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Part 1</c:v>
                      </c:pt>
                      <c:pt idx="1">
                        <c:v>Part 2</c:v>
                      </c:pt>
                      <c:pt idx="2">
                        <c:v>Part 3</c:v>
                      </c:pt>
                      <c:pt idx="3">
                        <c:v>Part 4</c:v>
                      </c:pt>
                    </c:strCache>
                  </c:strRef>
                </c15:cat>
              </c15:filteredCategoryTitle>
            </c:ext>
            <c:ext xmlns:c16="http://schemas.microsoft.com/office/drawing/2014/chart" uri="{C3380CC4-5D6E-409C-BE32-E72D297353CC}">
              <c16:uniqueId val="{00000008-7389-4116-BE49-3E1B5920BDBF}"/>
            </c:ext>
          </c:extLst>
        </c:ser>
        <c:dLbls>
          <c:showLegendKey val="0"/>
          <c:showVal val="0"/>
          <c:showCatName val="0"/>
          <c:showSerName val="0"/>
          <c:showPercent val="0"/>
          <c:showBubbleSize val="0"/>
          <c:showLeaderLines val="0"/>
        </c:dLbls>
        <c:firstSliceAng val="31"/>
        <c:holeSize val="1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11/5/2020</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F815A-5A10-42A8-9FEC-3938D2D9BA48}" type="datetimeFigureOut">
              <a:rPr lang="en-US" noProof="0" smtClean="0"/>
              <a:t>11/5/2020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49DAF-093F-4482-AA38-346E9A2DEE94}" type="slidenum">
              <a:rPr lang="en-US" noProof="0" smtClean="0"/>
              <a:t>‹#›</a:t>
            </a:fld>
            <a:endParaRPr lang="en-US" noProof="0" dirty="0"/>
          </a:p>
        </p:txBody>
      </p:sp>
    </p:spTree>
    <p:extLst>
      <p:ext uri="{BB962C8B-B14F-4D97-AF65-F5344CB8AC3E}">
        <p14:creationId xmlns:p14="http://schemas.microsoft.com/office/powerpoint/2010/main" val="33568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a:t>
            </a:fld>
            <a:endParaRPr lang="en-US" noProof="0" dirty="0"/>
          </a:p>
        </p:txBody>
      </p:sp>
    </p:spTree>
    <p:extLst>
      <p:ext uri="{BB962C8B-B14F-4D97-AF65-F5344CB8AC3E}">
        <p14:creationId xmlns:p14="http://schemas.microsoft.com/office/powerpoint/2010/main" val="4121393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10</a:t>
            </a:fld>
            <a:endParaRPr lang="en-US" noProof="0" dirty="0"/>
          </a:p>
        </p:txBody>
      </p:sp>
    </p:spTree>
    <p:extLst>
      <p:ext uri="{BB962C8B-B14F-4D97-AF65-F5344CB8AC3E}">
        <p14:creationId xmlns:p14="http://schemas.microsoft.com/office/powerpoint/2010/main" val="3264931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11</a:t>
            </a:fld>
            <a:endParaRPr lang="en-US" noProof="0" dirty="0"/>
          </a:p>
        </p:txBody>
      </p:sp>
    </p:spTree>
    <p:extLst>
      <p:ext uri="{BB962C8B-B14F-4D97-AF65-F5344CB8AC3E}">
        <p14:creationId xmlns:p14="http://schemas.microsoft.com/office/powerpoint/2010/main" val="4279919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12</a:t>
            </a:fld>
            <a:endParaRPr lang="en-US" noProof="0" dirty="0"/>
          </a:p>
        </p:txBody>
      </p:sp>
    </p:spTree>
    <p:extLst>
      <p:ext uri="{BB962C8B-B14F-4D97-AF65-F5344CB8AC3E}">
        <p14:creationId xmlns:p14="http://schemas.microsoft.com/office/powerpoint/2010/main" val="3239489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13</a:t>
            </a:fld>
            <a:endParaRPr lang="en-US" noProof="0" dirty="0"/>
          </a:p>
        </p:txBody>
      </p:sp>
    </p:spTree>
    <p:extLst>
      <p:ext uri="{BB962C8B-B14F-4D97-AF65-F5344CB8AC3E}">
        <p14:creationId xmlns:p14="http://schemas.microsoft.com/office/powerpoint/2010/main" val="3872071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14</a:t>
            </a:fld>
            <a:endParaRPr lang="en-US" noProof="0" dirty="0"/>
          </a:p>
        </p:txBody>
      </p:sp>
    </p:spTree>
    <p:extLst>
      <p:ext uri="{BB962C8B-B14F-4D97-AF65-F5344CB8AC3E}">
        <p14:creationId xmlns:p14="http://schemas.microsoft.com/office/powerpoint/2010/main" val="3849217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15</a:t>
            </a:fld>
            <a:endParaRPr lang="en-US" noProof="0" dirty="0"/>
          </a:p>
        </p:txBody>
      </p:sp>
    </p:spTree>
    <p:extLst>
      <p:ext uri="{BB962C8B-B14F-4D97-AF65-F5344CB8AC3E}">
        <p14:creationId xmlns:p14="http://schemas.microsoft.com/office/powerpoint/2010/main" val="617363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16</a:t>
            </a:fld>
            <a:endParaRPr lang="en-US" noProof="0" dirty="0"/>
          </a:p>
        </p:txBody>
      </p:sp>
    </p:spTree>
    <p:extLst>
      <p:ext uri="{BB962C8B-B14F-4D97-AF65-F5344CB8AC3E}">
        <p14:creationId xmlns:p14="http://schemas.microsoft.com/office/powerpoint/2010/main" val="3740276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17</a:t>
            </a:fld>
            <a:endParaRPr lang="en-US" noProof="0" dirty="0"/>
          </a:p>
        </p:txBody>
      </p:sp>
    </p:spTree>
    <p:extLst>
      <p:ext uri="{BB962C8B-B14F-4D97-AF65-F5344CB8AC3E}">
        <p14:creationId xmlns:p14="http://schemas.microsoft.com/office/powerpoint/2010/main" val="2592418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18</a:t>
            </a:fld>
            <a:endParaRPr lang="en-US" noProof="0" dirty="0"/>
          </a:p>
        </p:txBody>
      </p:sp>
    </p:spTree>
    <p:extLst>
      <p:ext uri="{BB962C8B-B14F-4D97-AF65-F5344CB8AC3E}">
        <p14:creationId xmlns:p14="http://schemas.microsoft.com/office/powerpoint/2010/main" val="1543095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19</a:t>
            </a:fld>
            <a:endParaRPr lang="en-US" noProof="0" dirty="0"/>
          </a:p>
        </p:txBody>
      </p:sp>
    </p:spTree>
    <p:extLst>
      <p:ext uri="{BB962C8B-B14F-4D97-AF65-F5344CB8AC3E}">
        <p14:creationId xmlns:p14="http://schemas.microsoft.com/office/powerpoint/2010/main" val="1145668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a:t>
            </a:fld>
            <a:endParaRPr lang="en-US" noProof="0" dirty="0"/>
          </a:p>
        </p:txBody>
      </p:sp>
    </p:spTree>
    <p:extLst>
      <p:ext uri="{BB962C8B-B14F-4D97-AF65-F5344CB8AC3E}">
        <p14:creationId xmlns:p14="http://schemas.microsoft.com/office/powerpoint/2010/main" val="3689264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3</a:t>
            </a:fld>
            <a:endParaRPr lang="en-US" noProof="0" dirty="0"/>
          </a:p>
        </p:txBody>
      </p:sp>
    </p:spTree>
    <p:extLst>
      <p:ext uri="{BB962C8B-B14F-4D97-AF65-F5344CB8AC3E}">
        <p14:creationId xmlns:p14="http://schemas.microsoft.com/office/powerpoint/2010/main" val="3339417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4</a:t>
            </a:fld>
            <a:endParaRPr lang="en-US" noProof="0" dirty="0"/>
          </a:p>
        </p:txBody>
      </p:sp>
    </p:spTree>
    <p:extLst>
      <p:ext uri="{BB962C8B-B14F-4D97-AF65-F5344CB8AC3E}">
        <p14:creationId xmlns:p14="http://schemas.microsoft.com/office/powerpoint/2010/main" val="1929275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5</a:t>
            </a:fld>
            <a:endParaRPr lang="en-US" noProof="0" dirty="0"/>
          </a:p>
        </p:txBody>
      </p:sp>
    </p:spTree>
    <p:extLst>
      <p:ext uri="{BB962C8B-B14F-4D97-AF65-F5344CB8AC3E}">
        <p14:creationId xmlns:p14="http://schemas.microsoft.com/office/powerpoint/2010/main" val="69340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6</a:t>
            </a:fld>
            <a:endParaRPr lang="en-US" noProof="0" dirty="0"/>
          </a:p>
        </p:txBody>
      </p:sp>
    </p:spTree>
    <p:extLst>
      <p:ext uri="{BB962C8B-B14F-4D97-AF65-F5344CB8AC3E}">
        <p14:creationId xmlns:p14="http://schemas.microsoft.com/office/powerpoint/2010/main" val="59670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649DAF-093F-4482-AA38-346E9A2DEE94}" type="slidenum">
              <a:rPr lang="en-US" smtClean="0"/>
              <a:t>7</a:t>
            </a:fld>
            <a:endParaRPr lang="en-US"/>
          </a:p>
        </p:txBody>
      </p:sp>
    </p:spTree>
    <p:extLst>
      <p:ext uri="{BB962C8B-B14F-4D97-AF65-F5344CB8AC3E}">
        <p14:creationId xmlns:p14="http://schemas.microsoft.com/office/powerpoint/2010/main" val="1947808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8</a:t>
            </a:fld>
            <a:endParaRPr lang="en-US" noProof="0" dirty="0"/>
          </a:p>
        </p:txBody>
      </p:sp>
    </p:spTree>
    <p:extLst>
      <p:ext uri="{BB962C8B-B14F-4D97-AF65-F5344CB8AC3E}">
        <p14:creationId xmlns:p14="http://schemas.microsoft.com/office/powerpoint/2010/main" val="1343761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9</a:t>
            </a:fld>
            <a:endParaRPr lang="en-US" noProof="0" dirty="0"/>
          </a:p>
        </p:txBody>
      </p:sp>
    </p:spTree>
    <p:extLst>
      <p:ext uri="{BB962C8B-B14F-4D97-AF65-F5344CB8AC3E}">
        <p14:creationId xmlns:p14="http://schemas.microsoft.com/office/powerpoint/2010/main" val="1355928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3 x Image Bullets Right">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22F44C7F-FA9B-CB41-B5C2-6A40A969176A}"/>
              </a:ext>
            </a:extLst>
          </p:cNvPr>
          <p:cNvSpPr>
            <a:spLocks noChangeAspect="1"/>
          </p:cNvSpPr>
          <p:nvPr userDrawn="1"/>
        </p:nvSpPr>
        <p:spPr>
          <a:xfrm>
            <a:off x="7065918" y="1366589"/>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Oval 32">
            <a:extLst>
              <a:ext uri="{FF2B5EF4-FFF2-40B4-BE49-F238E27FC236}">
                <a16:creationId xmlns:a16="http://schemas.microsoft.com/office/drawing/2014/main" id="{0ACFECE1-DAAF-5642-BD0B-7A8FE9D241D9}"/>
              </a:ext>
            </a:extLst>
          </p:cNvPr>
          <p:cNvSpPr>
            <a:spLocks noChangeAspect="1"/>
          </p:cNvSpPr>
          <p:nvPr userDrawn="1"/>
        </p:nvSpPr>
        <p:spPr>
          <a:xfrm>
            <a:off x="7065918" y="2931225"/>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Oval 33">
            <a:extLst>
              <a:ext uri="{FF2B5EF4-FFF2-40B4-BE49-F238E27FC236}">
                <a16:creationId xmlns:a16="http://schemas.microsoft.com/office/drawing/2014/main" id="{90294551-87F8-DE4F-B54E-8231A9CAF5BF}"/>
              </a:ext>
            </a:extLst>
          </p:cNvPr>
          <p:cNvSpPr>
            <a:spLocks noChangeAspect="1"/>
          </p:cNvSpPr>
          <p:nvPr userDrawn="1"/>
        </p:nvSpPr>
        <p:spPr>
          <a:xfrm>
            <a:off x="7065918" y="4495861"/>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2" name="Rectangle 41">
            <a:extLst>
              <a:ext uri="{FF2B5EF4-FFF2-40B4-BE49-F238E27FC236}">
                <a16:creationId xmlns:a16="http://schemas.microsoft.com/office/drawing/2014/main" id="{D24854E3-04DE-4154-AD8A-9F8AC3E4EE33}"/>
              </a:ext>
            </a:extLst>
          </p:cNvPr>
          <p:cNvSpPr/>
          <p:nvPr userDrawn="1"/>
        </p:nvSpPr>
        <p:spPr>
          <a:xfrm>
            <a:off x="105351" y="86714"/>
            <a:ext cx="6208363"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19">
            <a:extLst>
              <a:ext uri="{FF2B5EF4-FFF2-40B4-BE49-F238E27FC236}">
                <a16:creationId xmlns:a16="http://schemas.microsoft.com/office/drawing/2014/main" id="{BDDC1CFF-7E89-421D-9524-BB3AECAFE005}"/>
              </a:ext>
            </a:extLst>
          </p:cNvPr>
          <p:cNvSpPr>
            <a:spLocks noGrp="1"/>
          </p:cNvSpPr>
          <p:nvPr>
            <p:ph type="pic" sz="quarter" idx="27" hasCustomPrompt="1"/>
          </p:nvPr>
        </p:nvSpPr>
        <p:spPr>
          <a:xfrm>
            <a:off x="105351" y="496139"/>
            <a:ext cx="6208364" cy="6275148"/>
          </a:xfrm>
          <a:custGeom>
            <a:avLst/>
            <a:gdLst>
              <a:gd name="connsiteX0" fmla="*/ 0 w 4441248"/>
              <a:gd name="connsiteY0" fmla="*/ 5980106 h 6321393"/>
              <a:gd name="connsiteX1" fmla="*/ 1034410 w 4441248"/>
              <a:gd name="connsiteY1" fmla="*/ 6048613 h 6321393"/>
              <a:gd name="connsiteX2" fmla="*/ 1778431 w 4441248"/>
              <a:gd name="connsiteY2" fmla="*/ 6321393 h 6321393"/>
              <a:gd name="connsiteX3" fmla="*/ 0 w 4441248"/>
              <a:gd name="connsiteY3" fmla="*/ 6321393 h 6321393"/>
              <a:gd name="connsiteX4" fmla="*/ 2269200 w 4441248"/>
              <a:gd name="connsiteY4" fmla="*/ 5443908 h 6321393"/>
              <a:gd name="connsiteX5" fmla="*/ 2395460 w 4441248"/>
              <a:gd name="connsiteY5" fmla="*/ 5885070 h 6321393"/>
              <a:gd name="connsiteX6" fmla="*/ 1997461 w 4441248"/>
              <a:gd name="connsiteY6" fmla="*/ 6195222 h 6321393"/>
              <a:gd name="connsiteX7" fmla="*/ 1526609 w 4441248"/>
              <a:gd name="connsiteY7" fmla="*/ 5931629 h 6321393"/>
              <a:gd name="connsiteX8" fmla="*/ 4441248 w 4441248"/>
              <a:gd name="connsiteY8" fmla="*/ 4283292 h 6321393"/>
              <a:gd name="connsiteX9" fmla="*/ 4441248 w 4441248"/>
              <a:gd name="connsiteY9" fmla="*/ 6321393 h 6321393"/>
              <a:gd name="connsiteX10" fmla="*/ 2296366 w 4441248"/>
              <a:gd name="connsiteY10" fmla="*/ 6321393 h 6321393"/>
              <a:gd name="connsiteX11" fmla="*/ 2056375 w 4441248"/>
              <a:gd name="connsiteY11" fmla="*/ 6224358 h 6321393"/>
              <a:gd name="connsiteX12" fmla="*/ 0 w 4441248"/>
              <a:gd name="connsiteY12" fmla="*/ 2359561 h 6321393"/>
              <a:gd name="connsiteX13" fmla="*/ 828613 w 4441248"/>
              <a:gd name="connsiteY13" fmla="*/ 2588947 h 6321393"/>
              <a:gd name="connsiteX14" fmla="*/ 0 w 4441248"/>
              <a:gd name="connsiteY14" fmla="*/ 3479506 h 6321393"/>
              <a:gd name="connsiteX15" fmla="*/ 3025930 w 4441248"/>
              <a:gd name="connsiteY15" fmla="*/ 144202 h 6321393"/>
              <a:gd name="connsiteX16" fmla="*/ 4441248 w 4441248"/>
              <a:gd name="connsiteY16" fmla="*/ 1340385 h 6321393"/>
              <a:gd name="connsiteX17" fmla="*/ 4441248 w 4441248"/>
              <a:gd name="connsiteY17" fmla="*/ 4098899 h 6321393"/>
              <a:gd name="connsiteX18" fmla="*/ 1417099 w 4441248"/>
              <a:gd name="connsiteY18" fmla="*/ 5846153 h 6321393"/>
              <a:gd name="connsiteX19" fmla="*/ 0 w 4441248"/>
              <a:gd name="connsiteY19" fmla="*/ 5428711 h 6321393"/>
              <a:gd name="connsiteX20" fmla="*/ 0 w 4441248"/>
              <a:gd name="connsiteY20" fmla="*/ 3724470 h 6321393"/>
              <a:gd name="connsiteX21" fmla="*/ 2684090 w 4441248"/>
              <a:gd name="connsiteY21" fmla="*/ 0 h 6321393"/>
              <a:gd name="connsiteX22" fmla="*/ 2784132 w 4441248"/>
              <a:gd name="connsiteY22" fmla="*/ 186781 h 6321393"/>
              <a:gd name="connsiteX23" fmla="*/ 1027256 w 4441248"/>
              <a:gd name="connsiteY23" fmla="*/ 2337985 h 6321393"/>
              <a:gd name="connsiteX24" fmla="*/ 451581 w 4441248"/>
              <a:gd name="connsiteY24" fmla="*/ 2265656 h 632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41248" h="6321393">
                <a:moveTo>
                  <a:pt x="0" y="5980106"/>
                </a:moveTo>
                <a:lnTo>
                  <a:pt x="1034410" y="6048613"/>
                </a:lnTo>
                <a:lnTo>
                  <a:pt x="1778431" y="6321393"/>
                </a:lnTo>
                <a:lnTo>
                  <a:pt x="0" y="6321393"/>
                </a:lnTo>
                <a:close/>
                <a:moveTo>
                  <a:pt x="2269200" y="5443908"/>
                </a:moveTo>
                <a:lnTo>
                  <a:pt x="2395460" y="5885070"/>
                </a:lnTo>
                <a:lnTo>
                  <a:pt x="1997461" y="6195222"/>
                </a:lnTo>
                <a:lnTo>
                  <a:pt x="1526609" y="5931629"/>
                </a:lnTo>
                <a:close/>
                <a:moveTo>
                  <a:pt x="4441248" y="4283292"/>
                </a:moveTo>
                <a:lnTo>
                  <a:pt x="4441248" y="6321393"/>
                </a:lnTo>
                <a:lnTo>
                  <a:pt x="2296366" y="6321393"/>
                </a:lnTo>
                <a:lnTo>
                  <a:pt x="2056375" y="6224358"/>
                </a:lnTo>
                <a:close/>
                <a:moveTo>
                  <a:pt x="0" y="2359561"/>
                </a:moveTo>
                <a:lnTo>
                  <a:pt x="828613" y="2588947"/>
                </a:lnTo>
                <a:lnTo>
                  <a:pt x="0" y="3479506"/>
                </a:lnTo>
                <a:close/>
                <a:moveTo>
                  <a:pt x="3025930" y="144202"/>
                </a:moveTo>
                <a:lnTo>
                  <a:pt x="4441248" y="1340385"/>
                </a:lnTo>
                <a:lnTo>
                  <a:pt x="4441248" y="4098899"/>
                </a:lnTo>
                <a:lnTo>
                  <a:pt x="1417099" y="5846153"/>
                </a:lnTo>
                <a:lnTo>
                  <a:pt x="0" y="5428711"/>
                </a:lnTo>
                <a:lnTo>
                  <a:pt x="0" y="3724470"/>
                </a:lnTo>
                <a:close/>
                <a:moveTo>
                  <a:pt x="2684090" y="0"/>
                </a:moveTo>
                <a:lnTo>
                  <a:pt x="2784132" y="186781"/>
                </a:lnTo>
                <a:lnTo>
                  <a:pt x="1027256" y="2337985"/>
                </a:lnTo>
                <a:lnTo>
                  <a:pt x="451581" y="2265656"/>
                </a:lnTo>
                <a:close/>
              </a:path>
            </a:pathLst>
          </a:custGeom>
          <a:solidFill>
            <a:schemeClr val="bg1">
              <a:lumMod val="95000"/>
            </a:schemeClr>
          </a:solid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7068457" y="432000"/>
            <a:ext cx="4703542"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8768283" y="3582825"/>
            <a:ext cx="3002400" cy="720000"/>
          </a:xfrm>
        </p:spPr>
        <p:txBody>
          <a:bodyPr/>
          <a:lstStyle>
            <a:lvl1pPr marL="0" indent="0" algn="l">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8768283" y="5147461"/>
            <a:ext cx="3002400" cy="720000"/>
          </a:xfrm>
        </p:spPr>
        <p:txBody>
          <a:bodyPr/>
          <a:lstStyle>
            <a:lvl1pPr marL="0" indent="0" algn="l">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8768283" y="1369128"/>
            <a:ext cx="3002400" cy="432000"/>
          </a:xfrm>
        </p:spPr>
        <p:txBody>
          <a:bodyPr/>
          <a:lstStyle>
            <a:lvl1pPr marL="0" indent="0" algn="l">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8768283" y="2933764"/>
            <a:ext cx="3002400" cy="432000"/>
          </a:xfrm>
        </p:spPr>
        <p:txBody>
          <a:bodyPr/>
          <a:lstStyle>
            <a:lvl1pPr marL="0" indent="0" algn="l">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8768283" y="4498400"/>
            <a:ext cx="3002400" cy="432000"/>
          </a:xfrm>
        </p:spPr>
        <p:txBody>
          <a:bodyPr/>
          <a:lstStyle>
            <a:lvl1pPr marL="0" indent="0" algn="l">
              <a:buNone/>
              <a:defRPr b="1">
                <a:latin typeface="+mj-lt"/>
              </a:defRPr>
            </a:lvl1pPr>
          </a:lstStyle>
          <a:p>
            <a:pPr lvl="0"/>
            <a:r>
              <a:rPr lang="en-US" noProof="0"/>
              <a:t>Bullet 3</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8768283" y="1975094"/>
            <a:ext cx="3002400" cy="720000"/>
          </a:xfrm>
        </p:spPr>
        <p:txBody>
          <a:bodyPr/>
          <a:lstStyle>
            <a:lvl1pPr marL="0" indent="0" algn="l">
              <a:buNone/>
              <a:defRPr sz="1600"/>
            </a:lvl1pPr>
          </a:lstStyle>
          <a:p>
            <a:pPr lvl="0"/>
            <a:r>
              <a:rPr lang="en-US" noProof="0"/>
              <a:t>Bullet Description</a:t>
            </a:r>
          </a:p>
        </p:txBody>
      </p:sp>
      <p:sp>
        <p:nvSpPr>
          <p:cNvPr id="51" name="Octagon 50">
            <a:extLst>
              <a:ext uri="{FF2B5EF4-FFF2-40B4-BE49-F238E27FC236}">
                <a16:creationId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Oval 51">
            <a:extLst>
              <a:ext uri="{FF2B5EF4-FFF2-40B4-BE49-F238E27FC236}">
                <a16:creationId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3" name="Oval 52">
            <a:extLst>
              <a:ext uri="{FF2B5EF4-FFF2-40B4-BE49-F238E27FC236}">
                <a16:creationId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Oval 53">
            <a:extLst>
              <a:ext uri="{FF2B5EF4-FFF2-40B4-BE49-F238E27FC236}">
                <a16:creationId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5" name="Slide Number Placeholder 54">
            <a:extLst>
              <a:ext uri="{FF2B5EF4-FFF2-40B4-BE49-F238E27FC236}">
                <a16:creationId xmlns:a16="http://schemas.microsoft.com/office/drawing/2014/main" id="{8702E81C-40F0-489E-8339-0139157E6327}"/>
              </a:ext>
            </a:extLst>
          </p:cNvPr>
          <p:cNvSpPr>
            <a:spLocks noGrp="1"/>
          </p:cNvSpPr>
          <p:nvPr>
            <p:ph type="sldNum" sz="quarter" idx="26"/>
          </p:nvPr>
        </p:nvSpPr>
        <p:spPr/>
        <p:txBody>
          <a:bodyPr/>
          <a:lstStyle/>
          <a:p>
            <a:fld id="{19B51A1E-902D-48AF-9020-955120F399B6}" type="slidenum">
              <a:rPr lang="en-US" noProof="0" smtClean="0"/>
              <a:pPr/>
              <a:t>‹#›</a:t>
            </a:fld>
            <a:endParaRPr lang="en-US" noProof="0" dirty="0"/>
          </a:p>
        </p:txBody>
      </p:sp>
      <p:grpSp>
        <p:nvGrpSpPr>
          <p:cNvPr id="22" name="Group 21">
            <a:extLst>
              <a:ext uri="{FF2B5EF4-FFF2-40B4-BE49-F238E27FC236}">
                <a16:creationId xmlns:a16="http://schemas.microsoft.com/office/drawing/2014/main" id="{9089FAF0-BF60-4AB9-A62E-595008DC4646}"/>
              </a:ext>
            </a:extLst>
          </p:cNvPr>
          <p:cNvGrpSpPr/>
          <p:nvPr userDrawn="1"/>
        </p:nvGrpSpPr>
        <p:grpSpPr>
          <a:xfrm>
            <a:off x="1892000" y="2269752"/>
            <a:ext cx="3081180" cy="3011457"/>
            <a:chOff x="1892000" y="2269752"/>
            <a:chExt cx="3081180" cy="3011457"/>
          </a:xfrm>
        </p:grpSpPr>
        <p:sp>
          <p:nvSpPr>
            <p:cNvPr id="26" name="Freeform: Shape 13">
              <a:extLst>
                <a:ext uri="{FF2B5EF4-FFF2-40B4-BE49-F238E27FC236}">
                  <a16:creationId xmlns:a16="http://schemas.microsoft.com/office/drawing/2014/main" id="{ED7DCD52-0637-49D9-AD21-2DF94DD3E348}"/>
                </a:ext>
              </a:extLst>
            </p:cNvPr>
            <p:cNvSpPr/>
            <p:nvPr/>
          </p:nvSpPr>
          <p:spPr>
            <a:xfrm rot="4308689">
              <a:off x="2464728" y="2678543"/>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E6863CC2-FBFD-47D7-AB8F-DB2367EABF92}"/>
                </a:ext>
              </a:extLst>
            </p:cNvPr>
            <p:cNvSpPr/>
            <p:nvPr/>
          </p:nvSpPr>
          <p:spPr>
            <a:xfrm rot="13830869">
              <a:off x="2730967" y="5004791"/>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17">
              <a:extLst>
                <a:ext uri="{FF2B5EF4-FFF2-40B4-BE49-F238E27FC236}">
                  <a16:creationId xmlns:a16="http://schemas.microsoft.com/office/drawing/2014/main" id="{09ADFC5E-3BBA-404B-A496-A4035DF5E859}"/>
                </a:ext>
              </a:extLst>
            </p:cNvPr>
            <p:cNvSpPr/>
            <p:nvPr/>
          </p:nvSpPr>
          <p:spPr>
            <a:xfrm rot="12431080">
              <a:off x="2802151" y="4740752"/>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19">
              <a:extLst>
                <a:ext uri="{FF2B5EF4-FFF2-40B4-BE49-F238E27FC236}">
                  <a16:creationId xmlns:a16="http://schemas.microsoft.com/office/drawing/2014/main" id="{56E90DCD-03FB-4E9A-BD40-5269E9ACF1B1}"/>
                </a:ext>
              </a:extLst>
            </p:cNvPr>
            <p:cNvSpPr/>
            <p:nvPr/>
          </p:nvSpPr>
          <p:spPr>
            <a:xfrm rot="4308689">
              <a:off x="2058980" y="2102772"/>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3">
              <a:extLst>
                <a:ext uri="{FF2B5EF4-FFF2-40B4-BE49-F238E27FC236}">
                  <a16:creationId xmlns:a16="http://schemas.microsoft.com/office/drawing/2014/main" id="{529D90B1-BC17-4168-A297-1DF303FB3C48}"/>
                </a:ext>
              </a:extLst>
            </p:cNvPr>
            <p:cNvSpPr/>
            <p:nvPr/>
          </p:nvSpPr>
          <p:spPr>
            <a:xfrm rot="17193105">
              <a:off x="4648324" y="3873318"/>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6C5DEA8E-5C03-42CC-987D-490297890048}"/>
                </a:ext>
              </a:extLst>
            </p:cNvPr>
            <p:cNvSpPr/>
            <p:nvPr/>
          </p:nvSpPr>
          <p:spPr>
            <a:xfrm rot="17193105">
              <a:off x="4152588" y="3654247"/>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28">
              <a:extLst>
                <a:ext uri="{FF2B5EF4-FFF2-40B4-BE49-F238E27FC236}">
                  <a16:creationId xmlns:a16="http://schemas.microsoft.com/office/drawing/2014/main" id="{404E048B-9C67-4EC0-82E9-DC9D4AEE9703}"/>
                </a:ext>
              </a:extLst>
            </p:cNvPr>
            <p:cNvSpPr/>
            <p:nvPr/>
          </p:nvSpPr>
          <p:spPr>
            <a:xfrm rot="4308689">
              <a:off x="3831248" y="2441608"/>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8" name="Picture Placeholder 3">
            <a:extLst>
              <a:ext uri="{FF2B5EF4-FFF2-40B4-BE49-F238E27FC236}">
                <a16:creationId xmlns:a16="http://schemas.microsoft.com/office/drawing/2014/main" id="{EC82E52C-5E33-5942-8474-7ED4354EC95D}"/>
              </a:ext>
            </a:extLst>
          </p:cNvPr>
          <p:cNvSpPr>
            <a:spLocks noGrp="1"/>
          </p:cNvSpPr>
          <p:nvPr>
            <p:ph type="pic" sz="quarter" idx="30"/>
          </p:nvPr>
        </p:nvSpPr>
        <p:spPr>
          <a:xfrm>
            <a:off x="7405874" y="4835817"/>
            <a:ext cx="691688" cy="691688"/>
          </a:xfrm>
        </p:spPr>
        <p:txBody>
          <a:bodyPr/>
          <a:lstStyle>
            <a:lvl1pPr marL="0" indent="0">
              <a:buNone/>
              <a:defRPr/>
            </a:lvl1pPr>
          </a:lstStyle>
          <a:p>
            <a:r>
              <a:rPr lang="en-US" noProof="0"/>
              <a:t>Click icon to add picture</a:t>
            </a:r>
            <a:endParaRPr lang="en-US" noProof="0" dirty="0"/>
          </a:p>
        </p:txBody>
      </p:sp>
      <p:sp>
        <p:nvSpPr>
          <p:cNvPr id="39" name="Picture Placeholder 3">
            <a:extLst>
              <a:ext uri="{FF2B5EF4-FFF2-40B4-BE49-F238E27FC236}">
                <a16:creationId xmlns:a16="http://schemas.microsoft.com/office/drawing/2014/main" id="{07EC0147-5BE6-9248-BF42-BD99608F459C}"/>
              </a:ext>
            </a:extLst>
          </p:cNvPr>
          <p:cNvSpPr>
            <a:spLocks noGrp="1"/>
          </p:cNvSpPr>
          <p:nvPr>
            <p:ph type="pic" sz="quarter" idx="31"/>
          </p:nvPr>
        </p:nvSpPr>
        <p:spPr>
          <a:xfrm>
            <a:off x="7405874" y="3271181"/>
            <a:ext cx="691688" cy="691688"/>
          </a:xfrm>
        </p:spPr>
        <p:txBody>
          <a:bodyPr/>
          <a:lstStyle>
            <a:lvl1pPr marL="0" indent="0">
              <a:buNone/>
              <a:defRPr/>
            </a:lvl1pPr>
          </a:lstStyle>
          <a:p>
            <a:r>
              <a:rPr lang="en-US" noProof="0"/>
              <a:t>Click icon to add picture</a:t>
            </a:r>
            <a:endParaRPr lang="en-US" noProof="0" dirty="0"/>
          </a:p>
        </p:txBody>
      </p:sp>
      <p:sp>
        <p:nvSpPr>
          <p:cNvPr id="40" name="Picture Placeholder 3">
            <a:extLst>
              <a:ext uri="{FF2B5EF4-FFF2-40B4-BE49-F238E27FC236}">
                <a16:creationId xmlns:a16="http://schemas.microsoft.com/office/drawing/2014/main" id="{2B8E1942-1472-BC49-A624-3A31190A69E1}"/>
              </a:ext>
            </a:extLst>
          </p:cNvPr>
          <p:cNvSpPr>
            <a:spLocks noGrp="1"/>
          </p:cNvSpPr>
          <p:nvPr>
            <p:ph type="pic" sz="quarter" idx="32"/>
          </p:nvPr>
        </p:nvSpPr>
        <p:spPr>
          <a:xfrm>
            <a:off x="7405874" y="1706545"/>
            <a:ext cx="691688" cy="691688"/>
          </a:xfrm>
        </p:spPr>
        <p:txBody>
          <a:bodyPr/>
          <a:lstStyle>
            <a:lvl1pPr marL="0" indent="0">
              <a:buNone/>
              <a:defRPr/>
            </a:lvl1pPr>
          </a:lstStyle>
          <a:p>
            <a:r>
              <a:rPr lang="en-US" noProof="0"/>
              <a:t>Click icon to add picture</a:t>
            </a:r>
            <a:endParaRPr lang="en-US" noProof="0" dirty="0"/>
          </a:p>
        </p:txBody>
      </p:sp>
      <p:cxnSp>
        <p:nvCxnSpPr>
          <p:cNvPr id="36" name="Straight Connector 35" descr="First divider line on slide">
            <a:extLst>
              <a:ext uri="{FF2B5EF4-FFF2-40B4-BE49-F238E27FC236}">
                <a16:creationId xmlns:a16="http://schemas.microsoft.com/office/drawing/2014/main" id="{A140998F-B877-4BDC-843C-0071F5066380}"/>
              </a:ext>
              <a:ext uri="{C183D7F6-B498-43B3-948B-1728B52AA6E4}">
                <adec:decorative xmlns:adec="http://schemas.microsoft.com/office/drawing/2017/decorative" val="1"/>
              </a:ext>
            </a:extLst>
          </p:cNvPr>
          <p:cNvCxnSpPr>
            <a:cxnSpLocks/>
          </p:cNvCxnSpPr>
          <p:nvPr userDrawn="1"/>
        </p:nvCxnSpPr>
        <p:spPr>
          <a:xfrm flipH="1">
            <a:off x="8768283" y="2616579"/>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descr="Second divider line on slide">
            <a:extLst>
              <a:ext uri="{FF2B5EF4-FFF2-40B4-BE49-F238E27FC236}">
                <a16:creationId xmlns:a16="http://schemas.microsoft.com/office/drawing/2014/main" id="{2084D353-BE8A-4AAA-8BEC-B71CEE9DD7A1}"/>
              </a:ext>
              <a:ext uri="{C183D7F6-B498-43B3-948B-1728B52AA6E4}">
                <adec:decorative xmlns:adec="http://schemas.microsoft.com/office/drawing/2017/decorative" val="1"/>
              </a:ext>
            </a:extLst>
          </p:cNvPr>
          <p:cNvCxnSpPr>
            <a:cxnSpLocks/>
          </p:cNvCxnSpPr>
          <p:nvPr userDrawn="1"/>
        </p:nvCxnSpPr>
        <p:spPr>
          <a:xfrm flipH="1">
            <a:off x="8768283" y="4109914"/>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915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3" name="Group 42">
            <a:extLst>
              <a:ext uri="{FF2B5EF4-FFF2-40B4-BE49-F238E27FC236}">
                <a16:creationId xmlns:a16="http://schemas.microsoft.com/office/drawing/2014/main" id="{0725BC56-C7B6-400F-80F9-3F968E2CAE0E}"/>
              </a:ext>
            </a:extLst>
          </p:cNvPr>
          <p:cNvGrpSpPr/>
          <p:nvPr userDrawn="1"/>
        </p:nvGrpSpPr>
        <p:grpSpPr>
          <a:xfrm>
            <a:off x="3383603" y="1013721"/>
            <a:ext cx="7749965" cy="5100743"/>
            <a:chOff x="510812" y="938373"/>
            <a:chExt cx="8073393" cy="5313612"/>
          </a:xfrm>
        </p:grpSpPr>
        <p:sp>
          <p:nvSpPr>
            <p:cNvPr id="44" name="Rounded Rectangle 15">
              <a:extLst>
                <a:ext uri="{FF2B5EF4-FFF2-40B4-BE49-F238E27FC236}">
                  <a16:creationId xmlns:a16="http://schemas.microsoft.com/office/drawing/2014/main"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5" name="Rounded Rectangle 15">
              <a:extLst>
                <a:ext uri="{FF2B5EF4-FFF2-40B4-BE49-F238E27FC236}">
                  <a16:creationId xmlns:a16="http://schemas.microsoft.com/office/drawing/2014/main"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Rectangle: Rounded Corners 45">
              <a:extLst>
                <a:ext uri="{FF2B5EF4-FFF2-40B4-BE49-F238E27FC236}">
                  <a16:creationId xmlns:a16="http://schemas.microsoft.com/office/drawing/2014/main"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Rounded Rectangle 15">
              <a:extLst>
                <a:ext uri="{FF2B5EF4-FFF2-40B4-BE49-F238E27FC236}">
                  <a16:creationId xmlns:a16="http://schemas.microsoft.com/office/drawing/2014/main"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Rounded Rectangle 15">
              <a:extLst>
                <a:ext uri="{FF2B5EF4-FFF2-40B4-BE49-F238E27FC236}">
                  <a16:creationId xmlns:a16="http://schemas.microsoft.com/office/drawing/2014/main"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9" name="Oval 48">
              <a:extLst>
                <a:ext uri="{FF2B5EF4-FFF2-40B4-BE49-F238E27FC236}">
                  <a16:creationId xmlns:a16="http://schemas.microsoft.com/office/drawing/2014/main"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0" name="Oval 49">
              <a:extLst>
                <a:ext uri="{FF2B5EF4-FFF2-40B4-BE49-F238E27FC236}">
                  <a16:creationId xmlns:a16="http://schemas.microsoft.com/office/drawing/2014/main"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1" name="Oval 50">
              <a:extLst>
                <a:ext uri="{FF2B5EF4-FFF2-40B4-BE49-F238E27FC236}">
                  <a16:creationId xmlns:a16="http://schemas.microsoft.com/office/drawing/2014/main"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gr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2951603" cy="2196235"/>
          </a:xfrm>
        </p:spPr>
        <p:txBody>
          <a:bodyPr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a:r>
              <a:rPr lang="en-US" noProof="0"/>
              <a:t>Emphasized text can go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C1EA41E-F6C4-484F-95E9-42978FF21625}"/>
              </a:ext>
            </a:extLst>
          </p:cNvPr>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9" name="Text Placeholder 8">
            <a:extLst>
              <a:ext uri="{FF2B5EF4-FFF2-40B4-BE49-F238E27FC236}">
                <a16:creationId xmlns:a16="http://schemas.microsoft.com/office/drawing/2014/main" id="{35FD3B7C-17C6-4327-986C-A8A6D6EC1B52}"/>
              </a:ext>
            </a:extLst>
          </p:cNvPr>
          <p:cNvSpPr>
            <a:spLocks noGrp="1"/>
          </p:cNvSpPr>
          <p:nvPr>
            <p:ph type="body" sz="quarter" idx="13"/>
          </p:nvPr>
        </p:nvSpPr>
        <p:spPr>
          <a:xfrm>
            <a:off x="431800" y="3509766"/>
            <a:ext cx="2951163" cy="232270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36286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3 Column Image Bullets">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139FC94F-AE30-1048-843A-295FA302AC56}"/>
              </a:ext>
            </a:extLst>
          </p:cNvPr>
          <p:cNvSpPr>
            <a:spLocks noChangeAspect="1"/>
          </p:cNvSpPr>
          <p:nvPr userDrawn="1"/>
        </p:nvSpPr>
        <p:spPr>
          <a:xfrm>
            <a:off x="829415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A037F3B8-BD34-EA4F-A1C0-4006B373159E}"/>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Oval 18">
            <a:extLst>
              <a:ext uri="{FF2B5EF4-FFF2-40B4-BE49-F238E27FC236}">
                <a16:creationId xmlns:a16="http://schemas.microsoft.com/office/drawing/2014/main" id="{8A1CF33D-645D-E940-8FF4-6178A32A19A2}"/>
              </a:ext>
            </a:extLst>
          </p:cNvPr>
          <p:cNvSpPr>
            <a:spLocks noChangeAspect="1"/>
          </p:cNvSpPr>
          <p:nvPr userDrawn="1"/>
        </p:nvSpPr>
        <p:spPr>
          <a:xfrm>
            <a:off x="2398763"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a:lstStyle>
            <a:lvl1pPr marL="0" indent="0" algn="ctr">
              <a:buNone/>
              <a:defRPr sz="1600"/>
            </a:lvl1pPr>
          </a:lstStyle>
          <a:p>
            <a:pPr lvl="0"/>
            <a:r>
              <a:rPr lang="en-US" noProof="0"/>
              <a:t>Bullet Description</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a:lstStyle>
            <a:lvl1pPr marL="0" indent="0" algn="ctr">
              <a:buNone/>
              <a:defRPr b="1">
                <a:latin typeface="+mj-lt"/>
              </a:defRPr>
            </a:lvl1pPr>
          </a:lstStyle>
          <a:p>
            <a:pPr lvl="0"/>
            <a:r>
              <a:rPr lang="en-US" noProof="0"/>
              <a:t>Bullet 4</a:t>
            </a:r>
          </a:p>
        </p:txBody>
      </p:sp>
      <p:sp>
        <p:nvSpPr>
          <p:cNvPr id="9" name="Text Placeholder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20" name="Picture Placeholder 3">
            <a:extLst>
              <a:ext uri="{FF2B5EF4-FFF2-40B4-BE49-F238E27FC236}">
                <a16:creationId xmlns:a16="http://schemas.microsoft.com/office/drawing/2014/main" id="{06B6D0B6-0884-CD46-A1B0-9FED03C22626}"/>
              </a:ext>
            </a:extLst>
          </p:cNvPr>
          <p:cNvSpPr>
            <a:spLocks noGrp="1"/>
          </p:cNvSpPr>
          <p:nvPr>
            <p:ph type="pic" sz="quarter" idx="27"/>
          </p:nvPr>
        </p:nvSpPr>
        <p:spPr>
          <a:xfrm>
            <a:off x="2724708" y="2358091"/>
            <a:ext cx="854075" cy="854075"/>
          </a:xfrm>
        </p:spPr>
        <p:txBody>
          <a:bodyPr/>
          <a:lstStyle>
            <a:lvl1pPr marL="0" indent="0">
              <a:buNone/>
              <a:defRPr/>
            </a:lvl1pPr>
          </a:lstStyle>
          <a:p>
            <a:r>
              <a:rPr lang="en-US" noProof="0"/>
              <a:t>Click icon to add picture</a:t>
            </a:r>
            <a:endParaRPr lang="en-US" noProof="0" dirty="0"/>
          </a:p>
        </p:txBody>
      </p:sp>
      <p:sp>
        <p:nvSpPr>
          <p:cNvPr id="21" name="Picture Placeholder 3">
            <a:extLst>
              <a:ext uri="{FF2B5EF4-FFF2-40B4-BE49-F238E27FC236}">
                <a16:creationId xmlns:a16="http://schemas.microsoft.com/office/drawing/2014/main" id="{BAAC12A0-90C3-984B-A8FC-7EB4AA432E3A}"/>
              </a:ext>
            </a:extLst>
          </p:cNvPr>
          <p:cNvSpPr>
            <a:spLocks noGrp="1"/>
          </p:cNvSpPr>
          <p:nvPr>
            <p:ph type="pic" sz="quarter" idx="28"/>
          </p:nvPr>
        </p:nvSpPr>
        <p:spPr>
          <a:xfrm>
            <a:off x="5672402" y="2358091"/>
            <a:ext cx="854075" cy="854075"/>
          </a:xfrm>
        </p:spPr>
        <p:txBody>
          <a:bodyPr/>
          <a:lstStyle>
            <a:lvl1pPr marL="0" indent="0">
              <a:buNone/>
              <a:defRPr/>
            </a:lvl1pPr>
          </a:lstStyle>
          <a:p>
            <a:r>
              <a:rPr lang="en-US" noProof="0"/>
              <a:t>Click icon to add picture</a:t>
            </a:r>
            <a:endParaRPr lang="en-US" noProof="0" dirty="0"/>
          </a:p>
        </p:txBody>
      </p:sp>
      <p:sp>
        <p:nvSpPr>
          <p:cNvPr id="22" name="Picture Placeholder 3">
            <a:extLst>
              <a:ext uri="{FF2B5EF4-FFF2-40B4-BE49-F238E27FC236}">
                <a16:creationId xmlns:a16="http://schemas.microsoft.com/office/drawing/2014/main" id="{51565942-8816-734B-BEEE-1258F13B66DA}"/>
              </a:ext>
            </a:extLst>
          </p:cNvPr>
          <p:cNvSpPr>
            <a:spLocks noGrp="1"/>
          </p:cNvSpPr>
          <p:nvPr>
            <p:ph type="pic" sz="quarter" idx="29"/>
          </p:nvPr>
        </p:nvSpPr>
        <p:spPr>
          <a:xfrm>
            <a:off x="8621493" y="2358090"/>
            <a:ext cx="854075" cy="854075"/>
          </a:xfrm>
        </p:spPr>
        <p:txBody>
          <a:bodyPr/>
          <a:lstStyle>
            <a:lvl1pPr marL="0" indent="0">
              <a:buNone/>
              <a:defRPr/>
            </a:lvl1pPr>
          </a:lstStyle>
          <a:p>
            <a:r>
              <a:rPr lang="en-US" noProof="0"/>
              <a:t>Click icon to add picture</a:t>
            </a:r>
            <a:endParaRPr lang="en-US" noProof="0" dirty="0"/>
          </a:p>
        </p:txBody>
      </p:sp>
      <p:cxnSp>
        <p:nvCxnSpPr>
          <p:cNvPr id="23" name="Straight Connector 22" descr="First divider line on slide">
            <a:extLst>
              <a:ext uri="{FF2B5EF4-FFF2-40B4-BE49-F238E27FC236}">
                <a16:creationId xmlns:a16="http://schemas.microsoft.com/office/drawing/2014/main" id="{82D5D2B4-7BAC-4C27-8D68-12365C7E7EF4}"/>
              </a:ext>
              <a:ext uri="{C183D7F6-B498-43B3-948B-1728B52AA6E4}">
                <adec:decorative xmlns:adec="http://schemas.microsoft.com/office/drawing/2017/decorative" val="1"/>
              </a:ext>
            </a:extLst>
          </p:cNvPr>
          <p:cNvCxnSpPr>
            <a:cxnSpLocks/>
          </p:cNvCxnSpPr>
          <p:nvPr userDrawn="1"/>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descr="Second divider line on slide">
            <a:extLst>
              <a:ext uri="{FF2B5EF4-FFF2-40B4-BE49-F238E27FC236}">
                <a16:creationId xmlns:a16="http://schemas.microsoft.com/office/drawing/2014/main" id="{7D9203C1-910E-4AFC-95E0-13BF40D08831}"/>
              </a:ext>
              <a:ext uri="{C183D7F6-B498-43B3-948B-1728B52AA6E4}">
                <adec:decorative xmlns:adec="http://schemas.microsoft.com/office/drawing/2017/decorative" val="1"/>
              </a:ext>
            </a:extLst>
          </p:cNvPr>
          <p:cNvCxnSpPr>
            <a:cxnSpLocks/>
          </p:cNvCxnSpPr>
          <p:nvPr userDrawn="1"/>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2257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730F7266-25A0-4B3A-A8CE-F083ECC9D4C6}"/>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userDrawn="1">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userDrawn="1">
            <p:ph sz="half" idx="1"/>
          </p:nvPr>
        </p:nvSpPr>
        <p:spPr>
          <a:xfrm>
            <a:off x="906843" y="3429050"/>
            <a:ext cx="4522314" cy="27629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userDrawn="1">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userDrawn="1">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6" name="Text Placeholder 5">
            <a:extLst>
              <a:ext uri="{FF2B5EF4-FFF2-40B4-BE49-F238E27FC236}">
                <a16:creationId xmlns:a16="http://schemas.microsoft.com/office/drawing/2014/main" id="{7867C73D-EE16-41D1-B7CE-A35C765E3B8D}"/>
              </a:ext>
            </a:extLst>
          </p:cNvPr>
          <p:cNvSpPr>
            <a:spLocks noGrp="1"/>
          </p:cNvSpPr>
          <p:nvPr userDrawn="1">
            <p:ph type="body" sz="quarter" idx="12"/>
          </p:nvPr>
        </p:nvSpPr>
        <p:spPr>
          <a:xfrm>
            <a:off x="6774740" y="3429000"/>
            <a:ext cx="4522407" cy="2762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18">
            <a:extLst>
              <a:ext uri="{FF2B5EF4-FFF2-40B4-BE49-F238E27FC236}">
                <a16:creationId xmlns:a16="http://schemas.microsoft.com/office/drawing/2014/main" id="{FEF984BB-176D-4924-ADAD-52FBC95B07B2}"/>
              </a:ext>
            </a:extLst>
          </p:cNvPr>
          <p:cNvSpPr>
            <a:spLocks noGrp="1"/>
          </p:cNvSpPr>
          <p:nvPr>
            <p:ph type="body" sz="quarter" idx="13" hasCustomPrompt="1"/>
          </p:nvPr>
        </p:nvSpPr>
        <p:spPr>
          <a:xfrm>
            <a:off x="906463" y="2278063"/>
            <a:ext cx="4522787" cy="885825"/>
          </a:xfrm>
        </p:spPr>
        <p:txBody>
          <a:bodyPr anchor="ctr"/>
          <a:lstStyle>
            <a:lvl1pPr marL="0" indent="0">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a:r>
              <a:rPr lang="en-US" noProof="0"/>
              <a:t>1</a:t>
            </a:r>
          </a:p>
        </p:txBody>
      </p:sp>
      <p:sp>
        <p:nvSpPr>
          <p:cNvPr id="21" name="Text Placeholder 20">
            <a:extLst>
              <a:ext uri="{FF2B5EF4-FFF2-40B4-BE49-F238E27FC236}">
                <a16:creationId xmlns:a16="http://schemas.microsoft.com/office/drawing/2014/main" id="{C59BE1D7-885A-4749-99BA-6909D64AFA4A}"/>
              </a:ext>
            </a:extLst>
          </p:cNvPr>
          <p:cNvSpPr>
            <a:spLocks noGrp="1"/>
          </p:cNvSpPr>
          <p:nvPr>
            <p:ph type="body" sz="quarter" idx="14" hasCustomPrompt="1"/>
          </p:nvPr>
        </p:nvSpPr>
        <p:spPr>
          <a:xfrm>
            <a:off x="6762750" y="2278063"/>
            <a:ext cx="4522787" cy="885825"/>
          </a:xfrm>
        </p:spPr>
        <p:txBody>
          <a:bodyPr anchor="ctr"/>
          <a:lstStyle>
            <a:lvl1pPr marL="0" indent="0">
              <a:buNone/>
              <a:defRPr sz="8000" b="1" i="0">
                <a:latin typeface="+mj-lt"/>
              </a:defRPr>
            </a:lvl1pPr>
          </a:lstStyle>
          <a:p>
            <a:pPr lvl="0"/>
            <a:r>
              <a:rPr lang="en-US" noProof="0"/>
              <a:t>2</a:t>
            </a:r>
          </a:p>
        </p:txBody>
      </p:sp>
      <p:cxnSp>
        <p:nvCxnSpPr>
          <p:cNvPr id="10" name="Straight Connector 9" descr="Middle divider line">
            <a:extLst>
              <a:ext uri="{FF2B5EF4-FFF2-40B4-BE49-F238E27FC236}">
                <a16:creationId xmlns:a16="http://schemas.microsoft.com/office/drawing/2014/main" id="{2B940646-DE40-4E0F-AE42-6530784C9A7D}"/>
              </a:ext>
              <a:ext uri="{C183D7F6-B498-43B3-948B-1728B52AA6E4}">
                <adec:decorative xmlns:adec="http://schemas.microsoft.com/office/drawing/2017/decorative" val="1"/>
              </a:ext>
            </a:extLst>
          </p:cNvPr>
          <p:cNvCxnSpPr>
            <a:cxnSpLocks/>
          </p:cNvCxnSpPr>
          <p:nvPr userDrawn="1"/>
        </p:nvCxnSpPr>
        <p:spPr>
          <a:xfrm>
            <a:off x="6096000" y="1391763"/>
            <a:ext cx="0" cy="458812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4496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AAF5B5B-E896-400A-9E43-EAF605A0AC8B}"/>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A2F5A3D-36C4-4B97-A62C-2AEA3B6FC1CF}"/>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BB474E17-6556-4551-AD1B-351EE2DA98E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F860E6D1-2C9F-477C-AE22-BFF5ADE85C60}"/>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65EC6C60-C605-4022-9718-ED56F34D6448}"/>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9F47BB28-400F-4C54-ADDA-0055CEB6593B}"/>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386F148-99E1-4ED6-B4DA-151A6DB27D67}"/>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1A0565DA-6430-4984-ACB6-E7FACACC71AF}"/>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DDE18DFF-F9E6-4839-817B-4DD871CEAE6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0038A3A-7324-4606-9C92-00C9AB1759F4}"/>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5C0291BA-50C5-406F-B24E-14C9CAF652D7}"/>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152EBA81-38BC-4DF6-93C3-4A1A02FD2789}"/>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9AF80622-5597-45AD-92C3-2C4C3797720A}"/>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6833793E-EB91-43B4-8444-36ADD2A48E55}"/>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6" name="Content Placeholder 5">
            <a:extLst>
              <a:ext uri="{FF2B5EF4-FFF2-40B4-BE49-F238E27FC236}">
                <a16:creationId xmlns:a16="http://schemas.microsoft.com/office/drawing/2014/main" id="{EA7B8348-A00A-4AAE-B1F6-924515577B23}"/>
              </a:ext>
            </a:extLst>
          </p:cNvPr>
          <p:cNvSpPr>
            <a:spLocks noGrp="1"/>
          </p:cNvSpPr>
          <p:nvPr>
            <p:ph sz="quarter" idx="4"/>
          </p:nvPr>
        </p:nvSpPr>
        <p:spPr>
          <a:xfrm>
            <a:off x="6300000" y="1581663"/>
            <a:ext cx="5472000"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 Placeholder 4">
            <a:extLst>
              <a:ext uri="{FF2B5EF4-FFF2-40B4-BE49-F238E27FC236}">
                <a16:creationId xmlns:a16="http://schemas.microsoft.com/office/drawing/2014/main" id="{4521CFCD-C079-4019-942D-035558CAFCAC}"/>
              </a:ext>
            </a:extLst>
          </p:cNvPr>
          <p:cNvSpPr>
            <a:spLocks noGrp="1"/>
          </p:cNvSpPr>
          <p:nvPr>
            <p:ph type="body" sz="quarter" idx="3"/>
          </p:nvPr>
        </p:nvSpPr>
        <p:spPr>
          <a:xfrm>
            <a:off x="6288002" y="1151785"/>
            <a:ext cx="5483998" cy="354868"/>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cxnSp>
        <p:nvCxnSpPr>
          <p:cNvPr id="28" name="Straight Connector 27" descr="Center divider line">
            <a:extLst>
              <a:ext uri="{FF2B5EF4-FFF2-40B4-BE49-F238E27FC236}">
                <a16:creationId xmlns:a16="http://schemas.microsoft.com/office/drawing/2014/main" id="{AEACA101-2521-41AA-8F51-FF0BF783E493}"/>
              </a:ext>
              <a:ext uri="{C183D7F6-B498-43B3-948B-1728B52AA6E4}">
                <adec:decorative xmlns:adec="http://schemas.microsoft.com/office/drawing/2017/decorative" val="1"/>
              </a:ext>
            </a:extLst>
          </p:cNvPr>
          <p:cNvCxnSpPr>
            <a:cxnSpLocks/>
          </p:cNvCxnSpPr>
          <p:nvPr userDrawn="1"/>
        </p:nvCxnSpPr>
        <p:spPr>
          <a:xfrm>
            <a:off x="6096000" y="2438720"/>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98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F8E9D1B9-1C3A-4397-B3B4-9A921D64159E}"/>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6" name="Text Placeholder 5">
            <a:extLst>
              <a:ext uri="{FF2B5EF4-FFF2-40B4-BE49-F238E27FC236}">
                <a16:creationId xmlns:a16="http://schemas.microsoft.com/office/drawing/2014/main"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Section 1 Title</a:t>
            </a:r>
          </a:p>
        </p:txBody>
      </p:sp>
      <p:sp>
        <p:nvSpPr>
          <p:cNvPr id="12" name="Text Placeholder 11">
            <a:extLst>
              <a:ext uri="{FF2B5EF4-FFF2-40B4-BE49-F238E27FC236}">
                <a16:creationId xmlns:a16="http://schemas.microsoft.com/office/drawing/2014/main"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anchor="t"/>
          <a:lstStyle>
            <a:lvl1pPr marL="0" indent="0" algn="ctr">
              <a:buNone/>
              <a:defRPr>
                <a:latin typeface="+mj-lt"/>
              </a:defRPr>
            </a:lvl1pPr>
          </a:lstStyle>
          <a:p>
            <a:pPr lvl="0"/>
            <a:r>
              <a:rPr lang="en-US" noProof="0"/>
              <a:t>Section 2 Title</a:t>
            </a:r>
          </a:p>
        </p:txBody>
      </p:sp>
      <p:sp>
        <p:nvSpPr>
          <p:cNvPr id="14" name="Text Placeholder 13">
            <a:extLst>
              <a:ext uri="{FF2B5EF4-FFF2-40B4-BE49-F238E27FC236}">
                <a16:creationId xmlns:a16="http://schemas.microsoft.com/office/drawing/2014/main"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anchor="t"/>
          <a:lstStyle>
            <a:lvl1pPr marL="0" indent="0" algn="ctr">
              <a:buNone/>
              <a:defRPr>
                <a:latin typeface="+mj-lt"/>
              </a:defRPr>
            </a:lvl1pPr>
          </a:lstStyle>
          <a:p>
            <a:pPr lvl="0"/>
            <a:r>
              <a:rPr lang="en-US" noProof="0"/>
              <a:t>Section 3 Title</a:t>
            </a:r>
          </a:p>
        </p:txBody>
      </p:sp>
    </p:spTree>
    <p:extLst>
      <p:ext uri="{BB962C8B-B14F-4D97-AF65-F5344CB8AC3E}">
        <p14:creationId xmlns:p14="http://schemas.microsoft.com/office/powerpoint/2010/main" val="37557335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cxnSp>
        <p:nvCxnSpPr>
          <p:cNvPr id="15" name="Straight Arrow Connector 14">
            <a:extLst>
              <a:ext uri="{FF2B5EF4-FFF2-40B4-BE49-F238E27FC236}">
                <a16:creationId xmlns:a16="http://schemas.microsoft.com/office/drawing/2014/main"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723DA611-B88C-4D7E-82A4-5E4CA9DC2EA3}"/>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7" name="Text Placeholder 10">
            <a:extLst>
              <a:ext uri="{FF2B5EF4-FFF2-40B4-BE49-F238E27FC236}">
                <a16:creationId xmlns:a16="http://schemas.microsoft.com/office/drawing/2014/main" id="{180A0FA4-75CD-4A61-AA79-9C3C5F97ED8C}"/>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EBB89A53-1B07-4560-B98E-03BECDB832C9}"/>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22D34AD8-D83D-4409-A418-C00840A085AC}"/>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3EAA6A46-63F3-49A5-8E0B-758176E4429D}"/>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BB051A6E-4868-4F3F-93DB-AD07020E934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8" name="Text Placeholder 10">
            <a:extLst>
              <a:ext uri="{FF2B5EF4-FFF2-40B4-BE49-F238E27FC236}">
                <a16:creationId xmlns:a16="http://schemas.microsoft.com/office/drawing/2014/main" id="{61519886-189E-4C69-AEED-FD9BDD3E567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0F084DDF-04EE-46A9-9F77-D5FD94D1B543}"/>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743DE8AB-BF74-4CC9-AD19-8BBBF44867AF}"/>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2ECC5C24-2CE5-491E-89DC-F9C5AE98B067}"/>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ADB0F187-5781-4076-B761-264B1C683A63}"/>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B2E776B2-D388-4243-80AE-BD8AF47C8AAB}"/>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79F3A104-EDC0-4A25-9585-3F9F8C1022C7}"/>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23DA3E7C-9F0E-4A57-B6EA-C01C72788E9E}"/>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A8ABC110-DC97-4A71-9A16-67581EAC9895}"/>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8" name="Text Placeholder 10">
            <a:extLst>
              <a:ext uri="{FF2B5EF4-FFF2-40B4-BE49-F238E27FC236}">
                <a16:creationId xmlns:a16="http://schemas.microsoft.com/office/drawing/2014/main" id="{81058125-332B-41A7-BCD5-72CAE3F9F97D}"/>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9" name="Text Placeholder 10">
            <a:extLst>
              <a:ext uri="{FF2B5EF4-FFF2-40B4-BE49-F238E27FC236}">
                <a16:creationId xmlns:a16="http://schemas.microsoft.com/office/drawing/2014/main" id="{E32DE8FD-6391-4094-BAEC-CC0836CC67EB}"/>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10">
            <a:extLst>
              <a:ext uri="{FF2B5EF4-FFF2-40B4-BE49-F238E27FC236}">
                <a16:creationId xmlns:a16="http://schemas.microsoft.com/office/drawing/2014/main" id="{5C53C0F3-9308-422B-BC6E-1ACA5029027A}"/>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1" name="Text Placeholder 10">
            <a:extLst>
              <a:ext uri="{FF2B5EF4-FFF2-40B4-BE49-F238E27FC236}">
                <a16:creationId xmlns:a16="http://schemas.microsoft.com/office/drawing/2014/main" id="{06DFFA03-9EA6-4F70-9519-AB1361BAF7CE}"/>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2" name="Text Placeholder 10">
            <a:extLst>
              <a:ext uri="{FF2B5EF4-FFF2-40B4-BE49-F238E27FC236}">
                <a16:creationId xmlns:a16="http://schemas.microsoft.com/office/drawing/2014/main" id="{49CD8693-3557-4241-BB88-518160D989C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3" name="Text Placeholder 10">
            <a:extLst>
              <a:ext uri="{FF2B5EF4-FFF2-40B4-BE49-F238E27FC236}">
                <a16:creationId xmlns:a16="http://schemas.microsoft.com/office/drawing/2014/main" id="{4884DF69-4936-4F90-BFB8-ED04A228DA22}"/>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4" name="Text Placeholder 10">
            <a:extLst>
              <a:ext uri="{FF2B5EF4-FFF2-40B4-BE49-F238E27FC236}">
                <a16:creationId xmlns:a16="http://schemas.microsoft.com/office/drawing/2014/main" id="{00804F61-8052-4AD8-8370-ED72B261BC29}"/>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5" name="Text Placeholder 10">
            <a:extLst>
              <a:ext uri="{FF2B5EF4-FFF2-40B4-BE49-F238E27FC236}">
                <a16:creationId xmlns:a16="http://schemas.microsoft.com/office/drawing/2014/main" id="{313F370F-A9EC-477E-BED7-BF4E87527420}"/>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6" name="Text Placeholder 10">
            <a:extLst>
              <a:ext uri="{FF2B5EF4-FFF2-40B4-BE49-F238E27FC236}">
                <a16:creationId xmlns:a16="http://schemas.microsoft.com/office/drawing/2014/main" id="{9E687ADD-FE6C-441E-991F-E71EA0572C32}"/>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7" name="Text Placeholder 10">
            <a:extLst>
              <a:ext uri="{FF2B5EF4-FFF2-40B4-BE49-F238E27FC236}">
                <a16:creationId xmlns:a16="http://schemas.microsoft.com/office/drawing/2014/main" id="{5E0252B4-80AE-40E9-BA32-6EDAAC625211}"/>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8" name="Text Placeholder 10">
            <a:extLst>
              <a:ext uri="{FF2B5EF4-FFF2-40B4-BE49-F238E27FC236}">
                <a16:creationId xmlns:a16="http://schemas.microsoft.com/office/drawing/2014/main" id="{8A807DF0-23B6-4B83-B3F6-8D0BE9A851F6}"/>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9" name="Text Placeholder 3">
            <a:extLst>
              <a:ext uri="{FF2B5EF4-FFF2-40B4-BE49-F238E27FC236}">
                <a16:creationId xmlns:a16="http://schemas.microsoft.com/office/drawing/2014/main" id="{F3591345-36C8-481A-AD5B-5F69B03D1710}"/>
              </a:ext>
            </a:extLst>
          </p:cNvPr>
          <p:cNvSpPr>
            <a:spLocks noGrp="1"/>
          </p:cNvSpPr>
          <p:nvPr>
            <p:ph type="body" sz="quarter" idx="59" hasCustomPrompt="1"/>
          </p:nvPr>
        </p:nvSpPr>
        <p:spPr>
          <a:xfrm>
            <a:off x="5360988" y="2190750"/>
            <a:ext cx="1793875" cy="561975"/>
          </a:xfrm>
          <a:noFill/>
          <a:ln>
            <a:noFill/>
          </a:ln>
        </p:spPr>
        <p:txBody>
          <a:bodyPr tIns="36000" anchor="t"/>
          <a:lstStyle>
            <a:lvl1pPr marL="0" indent="0" algn="ctr">
              <a:buNone/>
              <a:defRPr sz="1600" b="1">
                <a:solidFill>
                  <a:schemeClr val="tx1">
                    <a:lumMod val="75000"/>
                    <a:lumOff val="25000"/>
                  </a:schemeClr>
                </a:solidFill>
              </a:defRPr>
            </a:lvl1pPr>
          </a:lstStyle>
          <a:p>
            <a:pPr lvl="0"/>
            <a:r>
              <a:rPr lang="en-US" noProof="0"/>
              <a:t>Item Title</a:t>
            </a:r>
          </a:p>
        </p:txBody>
      </p:sp>
      <p:sp>
        <p:nvSpPr>
          <p:cNvPr id="50" name="Text Placeholder 36">
            <a:extLst>
              <a:ext uri="{FF2B5EF4-FFF2-40B4-BE49-F238E27FC236}">
                <a16:creationId xmlns:a16="http://schemas.microsoft.com/office/drawing/2014/main"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pPr lvl="0"/>
            <a:r>
              <a:rPr lang="en-US" noProof="0"/>
              <a:t>Month, Year</a:t>
            </a:r>
          </a:p>
        </p:txBody>
      </p:sp>
    </p:spTree>
    <p:extLst>
      <p:ext uri="{BB962C8B-B14F-4D97-AF65-F5344CB8AC3E}">
        <p14:creationId xmlns:p14="http://schemas.microsoft.com/office/powerpoint/2010/main" val="90670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103945" y="3995705"/>
            <a:ext cx="1964171" cy="216000"/>
          </a:xfrm>
        </p:spPr>
        <p:txBody>
          <a:bodyPr/>
          <a:lstStyle>
            <a:lvl1pPr marL="0" indent="0" algn="l">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955887" y="3995705"/>
            <a:ext cx="1964171" cy="216000"/>
          </a:xfrm>
        </p:spPr>
        <p:txBody>
          <a:bodyPr/>
          <a:lstStyle>
            <a:lvl1pPr marL="0" indent="0" algn="l">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9807829" y="3991240"/>
            <a:ext cx="1964171" cy="216000"/>
          </a:xfrm>
        </p:spPr>
        <p:txBody>
          <a:bodyPr/>
          <a:lstStyle>
            <a:lvl1pPr marL="0" indent="0" algn="l">
              <a:buNone/>
              <a:defRPr sz="1600"/>
            </a:lvl1pPr>
          </a:lstStyle>
          <a:p>
            <a:pPr lvl="0"/>
            <a:r>
              <a:rPr lang="en-US" noProof="0"/>
              <a:t>Title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103945" y="3424428"/>
            <a:ext cx="1964170" cy="504000"/>
          </a:xfrm>
        </p:spPr>
        <p:txBody>
          <a:bodyPr/>
          <a:lstStyle>
            <a:lvl1pPr marL="0" indent="0" algn="l">
              <a:buNone/>
              <a:defRPr b="1">
                <a:latin typeface="+mj-lt"/>
              </a:defRPr>
            </a:lvl1pPr>
          </a:lstStyle>
          <a:p>
            <a:pPr lvl="0"/>
            <a:r>
              <a:rPr lang="en-US" noProof="0"/>
              <a:t>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955887" y="3424428"/>
            <a:ext cx="1964171" cy="504000"/>
          </a:xfrm>
        </p:spPr>
        <p:txBody>
          <a:bodyPr/>
          <a:lstStyle>
            <a:lvl1pPr marL="0" indent="0" algn="l">
              <a:buNone/>
              <a:defRPr b="1">
                <a:latin typeface="+mj-lt"/>
              </a:defRPr>
            </a:lvl1pPr>
          </a:lstStyle>
          <a:p>
            <a:pPr lvl="0"/>
            <a:r>
              <a:rPr lang="en-US" noProof="0"/>
              <a:t>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9807830" y="3424428"/>
            <a:ext cx="1964170" cy="504000"/>
          </a:xfrm>
        </p:spPr>
        <p:txBody>
          <a:bodyPr/>
          <a:lstStyle>
            <a:lvl1pPr marL="0" indent="0" algn="l">
              <a:buNone/>
              <a:defRPr b="1">
                <a:latin typeface="+mj-lt"/>
              </a:defRPr>
            </a:lvl1pPr>
          </a:lstStyle>
          <a:p>
            <a:pPr lvl="0"/>
            <a:r>
              <a:rPr lang="en-US" noProof="0"/>
              <a:t>Name</a:t>
            </a:r>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431800"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283742"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8135683"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9" name="Text Placeholder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4" name="Text Placeholder 3">
            <a:extLst>
              <a:ext uri="{FF2B5EF4-FFF2-40B4-BE49-F238E27FC236}">
                <a16:creationId xmlns:a16="http://schemas.microsoft.com/office/drawing/2014/main" id="{B47CA876-2153-4136-850D-EE098BDC242E}"/>
              </a:ext>
            </a:extLst>
          </p:cNvPr>
          <p:cNvSpPr>
            <a:spLocks noGrp="1"/>
          </p:cNvSpPr>
          <p:nvPr>
            <p:ph type="body" sz="quarter" idx="27" hasCustomPrompt="1"/>
          </p:nvPr>
        </p:nvSpPr>
        <p:spPr>
          <a:xfrm>
            <a:off x="2103945" y="4311393"/>
            <a:ext cx="1964172" cy="1130300"/>
          </a:xfrm>
        </p:spPr>
        <p:txBody>
          <a:bodyPr/>
          <a:lstStyle>
            <a:lvl1pPr marL="0" indent="0">
              <a:buFont typeface="Arial" panose="020B0604020202020204" pitchFamily="34" charse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Short Bio</a:t>
            </a:r>
          </a:p>
        </p:txBody>
      </p:sp>
      <p:sp>
        <p:nvSpPr>
          <p:cNvPr id="11" name="Text Placeholder 10">
            <a:extLst>
              <a:ext uri="{FF2B5EF4-FFF2-40B4-BE49-F238E27FC236}">
                <a16:creationId xmlns:a16="http://schemas.microsoft.com/office/drawing/2014/main" id="{969B21C2-C689-49C2-B45F-14C5C53A587B}"/>
              </a:ext>
            </a:extLst>
          </p:cNvPr>
          <p:cNvSpPr>
            <a:spLocks noGrp="1"/>
          </p:cNvSpPr>
          <p:nvPr>
            <p:ph type="body" sz="quarter" idx="28" hasCustomPrompt="1"/>
          </p:nvPr>
        </p:nvSpPr>
        <p:spPr>
          <a:xfrm>
            <a:off x="5955887" y="4311393"/>
            <a:ext cx="1963737" cy="1130300"/>
          </a:xfrm>
        </p:spPr>
        <p:txBody>
          <a:bodyPr/>
          <a:lstStyle>
            <a:lvl1pPr marL="0" indent="0">
              <a:buNone/>
              <a:defRPr/>
            </a:lvl1pPr>
          </a:lstStyle>
          <a:p>
            <a:pPr lvl="0"/>
            <a:r>
              <a:rPr lang="en-US" noProof="0"/>
              <a:t>Short Bio</a:t>
            </a:r>
          </a:p>
        </p:txBody>
      </p:sp>
      <p:sp>
        <p:nvSpPr>
          <p:cNvPr id="17" name="Text Placeholder 16">
            <a:extLst>
              <a:ext uri="{FF2B5EF4-FFF2-40B4-BE49-F238E27FC236}">
                <a16:creationId xmlns:a16="http://schemas.microsoft.com/office/drawing/2014/main" id="{E33D8E11-F7FD-4AD9-BEC6-78C6500F8172}"/>
              </a:ext>
            </a:extLst>
          </p:cNvPr>
          <p:cNvSpPr>
            <a:spLocks noGrp="1"/>
          </p:cNvSpPr>
          <p:nvPr>
            <p:ph type="body" sz="quarter" idx="29" hasCustomPrompt="1"/>
          </p:nvPr>
        </p:nvSpPr>
        <p:spPr>
          <a:xfrm>
            <a:off x="9807829" y="4311393"/>
            <a:ext cx="1981200" cy="1138238"/>
          </a:xfrm>
        </p:spPr>
        <p:txBody>
          <a:bodyPr/>
          <a:lstStyle>
            <a:lvl1pPr marL="0" indent="0">
              <a:buNone/>
              <a:defRPr/>
            </a:lvl1pPr>
          </a:lstStyle>
          <a:p>
            <a:pPr lvl="0"/>
            <a:r>
              <a:rPr lang="en-US" noProof="0"/>
              <a:t>Short Bio</a:t>
            </a:r>
          </a:p>
        </p:txBody>
      </p:sp>
    </p:spTree>
    <p:extLst>
      <p:ext uri="{BB962C8B-B14F-4D97-AF65-F5344CB8AC3E}">
        <p14:creationId xmlns:p14="http://schemas.microsoft.com/office/powerpoint/2010/main" val="36241199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340113" y="4505325"/>
            <a:ext cx="1800000" cy="900000"/>
          </a:xfrm>
        </p:spPr>
        <p:txBody>
          <a:bodyPr/>
          <a:lstStyle>
            <a:lvl1pPr marL="0" indent="0" algn="ctr">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248426" y="4505325"/>
            <a:ext cx="1800000" cy="900000"/>
          </a:xfrm>
        </p:spPr>
        <p:txBody>
          <a:bodyPr/>
          <a:lstStyle>
            <a:lvl1pPr marL="0" indent="0" algn="ctr">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156739" y="4505325"/>
            <a:ext cx="1800000" cy="900000"/>
          </a:xfrm>
        </p:spPr>
        <p:txBody>
          <a:bodyPr/>
          <a:lstStyle>
            <a:lvl1pPr marL="0" indent="0" algn="ctr">
              <a:buNone/>
              <a:defRPr sz="1600"/>
            </a:lvl1pPr>
          </a:lstStyle>
          <a:p>
            <a:pPr lvl="0"/>
            <a:r>
              <a:rPr lang="en-US" noProof="0"/>
              <a:t>Title</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065052" y="4505325"/>
            <a:ext cx="1800000" cy="900000"/>
          </a:xfrm>
        </p:spPr>
        <p:txBody>
          <a:bodyPr/>
          <a:lstStyle>
            <a:lvl1pPr marL="0" indent="0" algn="ctr">
              <a:buNone/>
              <a:defRPr sz="1600"/>
            </a:lvl1pPr>
          </a:lstStyle>
          <a:p>
            <a:pPr lvl="0"/>
            <a:r>
              <a:rPr lang="en-US" noProof="0"/>
              <a:t>Title</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1800000" cy="504000"/>
          </a:xfrm>
        </p:spPr>
        <p:txBody>
          <a:bodyPr/>
          <a:lstStyle>
            <a:lvl1pPr marL="0" indent="0" algn="ctr">
              <a:buNone/>
              <a:defRPr b="1">
                <a:latin typeface="+mj-lt"/>
              </a:defRPr>
            </a:lvl1pPr>
          </a:lstStyle>
          <a:p>
            <a:pPr lvl="0"/>
            <a:r>
              <a:rPr lang="en-US" noProof="0"/>
              <a:t>Full Name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340113" y="3926335"/>
            <a:ext cx="1800000" cy="504000"/>
          </a:xfrm>
        </p:spPr>
        <p:txBody>
          <a:bodyPr/>
          <a:lstStyle>
            <a:lvl1pPr marL="0" indent="0" algn="ctr">
              <a:buNone/>
              <a:defRPr b="1">
                <a:latin typeface="+mj-lt"/>
              </a:defRPr>
            </a:lvl1pPr>
          </a:lstStyle>
          <a:p>
            <a:pPr lvl="0"/>
            <a:r>
              <a:rPr lang="en-US" noProof="0"/>
              <a:t>Full 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4248426" y="3926335"/>
            <a:ext cx="1800000" cy="504000"/>
          </a:xfrm>
        </p:spPr>
        <p:txBody>
          <a:bodyPr/>
          <a:lstStyle>
            <a:lvl1pPr marL="0" indent="0" algn="ctr">
              <a:buNone/>
              <a:defRPr b="1">
                <a:latin typeface="+mj-lt"/>
              </a:defRPr>
            </a:lvl1pPr>
          </a:lstStyle>
          <a:p>
            <a:pPr lvl="0"/>
            <a:r>
              <a:rPr lang="en-US" noProof="0"/>
              <a:t>Full 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6156739" y="3926335"/>
            <a:ext cx="1800000" cy="504000"/>
          </a:xfrm>
        </p:spPr>
        <p:txBody>
          <a:bodyPr/>
          <a:lstStyle>
            <a:lvl1pPr marL="0" indent="0" algn="ctr">
              <a:buNone/>
              <a:defRPr b="1">
                <a:latin typeface="+mj-lt"/>
              </a:defRPr>
            </a:lvl1pPr>
          </a:lstStyle>
          <a:p>
            <a:pPr lvl="0"/>
            <a:r>
              <a:rPr lang="en-US" noProof="0"/>
              <a:t>Full Name</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8065052" y="3926335"/>
            <a:ext cx="1800000" cy="504000"/>
          </a:xfrm>
        </p:spPr>
        <p:txBody>
          <a:bodyPr/>
          <a:lstStyle>
            <a:lvl1pPr marL="0" indent="0" algn="ctr">
              <a:buNone/>
              <a:defRPr b="1">
                <a:latin typeface="+mj-lt"/>
              </a:defRPr>
            </a:lvl1pPr>
          </a:lstStyle>
          <a:p>
            <a:pPr lvl="0"/>
            <a:r>
              <a:rPr lang="en-US" noProof="0"/>
              <a:t>Full Name</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1800" y="4505325"/>
            <a:ext cx="1800000" cy="900000"/>
          </a:xfrm>
        </p:spPr>
        <p:txBody>
          <a:bodyPr/>
          <a:lstStyle>
            <a:lvl1pPr marL="0" indent="0" algn="ctr">
              <a:buNone/>
              <a:defRPr sz="1600"/>
            </a:lvl1pPr>
          </a:lstStyle>
          <a:p>
            <a:pPr lvl="0"/>
            <a:r>
              <a:rPr lang="en-US" noProof="0"/>
              <a:t>Title</a:t>
            </a:r>
          </a:p>
        </p:txBody>
      </p:sp>
      <p:sp>
        <p:nvSpPr>
          <p:cNvPr id="23" name="Picture Placeholder 22">
            <a:extLst>
              <a:ext uri="{FF2B5EF4-FFF2-40B4-BE49-F238E27FC236}">
                <a16:creationId xmlns:a16="http://schemas.microsoft.com/office/drawing/2014/main" id="{4089E01F-0C47-4C6A-A9A8-A1A7E470F31A}"/>
              </a:ext>
            </a:extLst>
          </p:cNvPr>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7" name="Picture Placeholder 22">
            <a:extLst>
              <a:ext uri="{FF2B5EF4-FFF2-40B4-BE49-F238E27FC236}">
                <a16:creationId xmlns:a16="http://schemas.microsoft.com/office/drawing/2014/main" id="{B765F5D3-7CB7-4E55-8217-E9EEA9F2945A}"/>
              </a:ext>
            </a:extLst>
          </p:cNvPr>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0" name="Picture Placeholder 22">
            <a:extLst>
              <a:ext uri="{FF2B5EF4-FFF2-40B4-BE49-F238E27FC236}">
                <a16:creationId xmlns:a16="http://schemas.microsoft.com/office/drawing/2014/main" id="{8CB2CA38-4C7F-4D6B-9B34-606F1A007A17}"/>
              </a:ext>
            </a:extLst>
          </p:cNvPr>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F5DA42CA-D117-4AF7-9FEC-03EB2BBB7566}"/>
              </a:ext>
            </a:extLst>
          </p:cNvPr>
          <p:cNvSpPr>
            <a:spLocks noGrp="1"/>
          </p:cNvSpPr>
          <p:nvPr>
            <p:ph type="body" sz="quarter" idx="28" hasCustomPrompt="1"/>
          </p:nvPr>
        </p:nvSpPr>
        <p:spPr>
          <a:xfrm>
            <a:off x="9973363" y="3925888"/>
            <a:ext cx="1800000" cy="504825"/>
          </a:xfrm>
        </p:spPr>
        <p:txBody>
          <a:bodyPr/>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Full Name</a:t>
            </a:r>
          </a:p>
        </p:txBody>
      </p:sp>
      <p:sp>
        <p:nvSpPr>
          <p:cNvPr id="11" name="Text Placeholder 10">
            <a:extLst>
              <a:ext uri="{FF2B5EF4-FFF2-40B4-BE49-F238E27FC236}">
                <a16:creationId xmlns:a16="http://schemas.microsoft.com/office/drawing/2014/main" id="{5F9CEF5A-8DCE-4156-9138-C113C0D3A79D}"/>
              </a:ext>
            </a:extLst>
          </p:cNvPr>
          <p:cNvSpPr>
            <a:spLocks noGrp="1"/>
          </p:cNvSpPr>
          <p:nvPr>
            <p:ph type="body" sz="quarter" idx="29" hasCustomPrompt="1"/>
          </p:nvPr>
        </p:nvSpPr>
        <p:spPr>
          <a:xfrm>
            <a:off x="9973363" y="4505325"/>
            <a:ext cx="1800000" cy="900113"/>
          </a:xfrm>
        </p:spPr>
        <p:txBody>
          <a:bodyPr/>
          <a:lstStyle>
            <a:lvl1pPr marL="0" indent="0" algn="ctr">
              <a:buNone/>
              <a:defRPr/>
            </a:lvl1pPr>
          </a:lstStyle>
          <a:p>
            <a:pPr lvl="0"/>
            <a:r>
              <a:rPr lang="en-US" noProof="0"/>
              <a:t>Title</a:t>
            </a:r>
          </a:p>
        </p:txBody>
      </p:sp>
    </p:spTree>
    <p:extLst>
      <p:ext uri="{BB962C8B-B14F-4D97-AF65-F5344CB8AC3E}">
        <p14:creationId xmlns:p14="http://schemas.microsoft.com/office/powerpoint/2010/main" val="15035105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Tree>
    <p:extLst>
      <p:ext uri="{BB962C8B-B14F-4D97-AF65-F5344CB8AC3E}">
        <p14:creationId xmlns:p14="http://schemas.microsoft.com/office/powerpoint/2010/main" val="1505855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Half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Tree>
    <p:extLst>
      <p:ext uri="{BB962C8B-B14F-4D97-AF65-F5344CB8AC3E}">
        <p14:creationId xmlns:p14="http://schemas.microsoft.com/office/powerpoint/2010/main" val="904743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989658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No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03350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anchor="b" anchorCtr="0"/>
          <a:lstStyle>
            <a:lvl1pPr algn="r">
              <a:defRPr sz="6600" spc="-15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5" name="Straight Connector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Contact Number</a:t>
            </a:r>
          </a:p>
        </p:txBody>
      </p:sp>
      <p:sp>
        <p:nvSpPr>
          <p:cNvPr id="9" name="Text Placeholder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Email or Social Media Handle</a:t>
            </a:r>
          </a:p>
        </p:txBody>
      </p:sp>
      <p:sp>
        <p:nvSpPr>
          <p:cNvPr id="8" name="Picture Placeholder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a:lstStyle>
            <a:lvl1pPr marL="0" indent="0">
              <a:buNone/>
              <a:defRPr>
                <a:solidFill>
                  <a:schemeClr val="bg1"/>
                </a:solidFill>
              </a:defRPr>
            </a:lvl1pPr>
          </a:lstStyle>
          <a:p>
            <a:r>
              <a:rPr lang="en-US" noProof="0" dirty="0"/>
              <a:t>Logo</a:t>
            </a:r>
          </a:p>
        </p:txBody>
      </p:sp>
      <p:sp>
        <p:nvSpPr>
          <p:cNvPr id="10" name="Text Placeholder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Website Address</a:t>
            </a:r>
          </a:p>
        </p:txBody>
      </p:sp>
    </p:spTree>
    <p:extLst>
      <p:ext uri="{BB962C8B-B14F-4D97-AF65-F5344CB8AC3E}">
        <p14:creationId xmlns:p14="http://schemas.microsoft.com/office/powerpoint/2010/main" val="34759506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reeform: Shape 4">
            <a:extLst>
              <a:ext uri="{FF2B5EF4-FFF2-40B4-BE49-F238E27FC236}">
                <a16:creationId xmlns:a16="http://schemas.microsoft.com/office/drawing/2014/main" id="{13A733F0-30A3-4125-9B9B-2A07E1461F1B}"/>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reeform: Shape 5">
            <a:extLst>
              <a:ext uri="{FF2B5EF4-FFF2-40B4-BE49-F238E27FC236}">
                <a16:creationId xmlns:a16="http://schemas.microsoft.com/office/drawing/2014/main" id="{9E236A80-227E-4FE4-AA47-7802636969A0}"/>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6">
            <a:extLst>
              <a:ext uri="{FF2B5EF4-FFF2-40B4-BE49-F238E27FC236}">
                <a16:creationId xmlns:a16="http://schemas.microsoft.com/office/drawing/2014/main" id="{AAF58058-47D7-451D-B2D5-713873CFA06B}"/>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E6D9AC51-13A8-43F2-B0AE-A475CD84575E}"/>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CBA8CC4C-FA3C-45FB-A5CE-C0F41063A4AA}"/>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320D0EA4-6C0E-4F3B-B209-84132CF9DCEE}"/>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B2637900-ABE5-44BB-8955-B59B20FACF68}"/>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878CEF9-0D4E-43CF-A1AC-B8A752A7EDD3}"/>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157165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13" name="Freeform: Shape 12">
            <a:extLst>
              <a:ext uri="{FF2B5EF4-FFF2-40B4-BE49-F238E27FC236}">
                <a16:creationId xmlns:a16="http://schemas.microsoft.com/office/drawing/2014/main" id="{20052C3A-3942-4B16-A466-441F8E3C2260}"/>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00252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E73E47D5-BDE7-46E7-8C4E-6111A41AF8D9}"/>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4D90A547-C01D-42BC-98ED-831FDD76F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Content Placeholder 2">
            <a:extLst>
              <a:ext uri="{FF2B5EF4-FFF2-40B4-BE49-F238E27FC236}">
                <a16:creationId xmlns:a16="http://schemas.microsoft.com/office/drawing/2014/main" id="{AEBF3BE3-47D8-4511-B598-743DF88DF915}"/>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623311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91434632-BEE5-428E-872A-794325BA806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7CB95FD3-7DAC-4417-8633-7EFA4852E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Picture Placeholder 2">
            <a:extLst>
              <a:ext uri="{FF2B5EF4-FFF2-40B4-BE49-F238E27FC236}">
                <a16:creationId xmlns:a16="http://schemas.microsoft.com/office/drawing/2014/main" id="{94CDAD6C-9665-443F-B344-147513A6C144}"/>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9947631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6487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Image an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anchor="ctr"/>
          <a:lstStyle>
            <a:lvl1pPr marL="0" indent="0" algn="ctr">
              <a:buNone/>
              <a:defRPr sz="1100" i="1">
                <a:solidFill>
                  <a:schemeClr val="bg1">
                    <a:lumMod val="85000"/>
                  </a:schemeClr>
                </a:solidFill>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16" name="Content Placeholder 2">
            <a:extLst>
              <a:ext uri="{FF2B5EF4-FFF2-40B4-BE49-F238E27FC236}">
                <a16:creationId xmlns:a16="http://schemas.microsoft.com/office/drawing/2014/main" id="{ED5F0C9D-A08F-4539-BA26-61D24BBE6E9A}"/>
              </a:ext>
            </a:extLst>
          </p:cNvPr>
          <p:cNvSpPr>
            <a:spLocks noGrp="1"/>
          </p:cNvSpPr>
          <p:nvPr>
            <p:ph idx="15"/>
          </p:nvPr>
        </p:nvSpPr>
        <p:spPr>
          <a:xfrm>
            <a:off x="6464300" y="1152000"/>
            <a:ext cx="5307700" cy="46800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07283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11340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E0A84F6-FEAA-4BDD-9282-20006CFE8BD1}"/>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0CD00A51-7C86-40CE-9A85-9305A72856F5}"/>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72581C84-47AA-4227-BB97-9D73745C635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A3D0208D-7363-46C1-93C0-34D5C7CC03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9BF00BA4-FF52-480A-802E-02DFDD8C7441}"/>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98FC3C8E-D2F9-46FE-B29F-17C02B89FFCC}"/>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1AC53E23-4CA7-479D-B22A-A5FCB3E5B5F6}"/>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96F0F1DB-0C5F-4895-B71A-86B7D122DD4B}"/>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34BF4B3-A394-4B33-84E8-433CB3F4D710}"/>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B6E11BA4-7EBA-47E5-8E07-57E665A74955}"/>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7A178943-1EAE-4532-95FB-DFD1B8A936ED}"/>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A1603A2C-1F9D-4BAB-BF6C-C411F8898F5A}"/>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019487C-9065-4D0C-8A4F-0BEC960FF5E1}"/>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B2E39A85-934A-4BF2-93E3-761989F1B981}"/>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3" name="Content Placeholder 3">
            <a:extLst>
              <a:ext uri="{FF2B5EF4-FFF2-40B4-BE49-F238E27FC236}">
                <a16:creationId xmlns:a16="http://schemas.microsoft.com/office/drawing/2014/main" id="{94AA1D0D-4A88-48E6-9F92-152A70F621DA}"/>
              </a:ext>
            </a:extLst>
          </p:cNvPr>
          <p:cNvSpPr>
            <a:spLocks noGrp="1"/>
          </p:cNvSpPr>
          <p:nvPr>
            <p:ph sz="half" idx="2"/>
          </p:nvPr>
        </p:nvSpPr>
        <p:spPr>
          <a:xfrm>
            <a:off x="6300384" y="1140847"/>
            <a:ext cx="5471616" cy="50361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3C9BAF7-A9F4-4666-A96D-E0820914D8A4}"/>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9210B130-61BF-42BB-A9D3-54F0E9975E1E}"/>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ED4637A-B150-47D5-91AA-5443ECDF24E5}"/>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F345A228-3ACD-436B-BAEA-C19CFB995DFF}"/>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4808980A-AE2C-4B9A-923B-70728FF4B383}"/>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E90E16CE-7F71-45E1-88F3-0F2422E4E14F}"/>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5024FFFC-3734-4C7F-8BB4-1D72D8764C19}"/>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5E243F7-C034-42A6-94F7-39C26EF11897}"/>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F7416F4-3283-4DFF-BF8E-0F1B10C57C7B}"/>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4E43006F-FE7C-4D9C-9803-C7A1705E2E29}"/>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40B601BE-5173-46B7-B727-24C354628A9A}"/>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0840A278-AE7C-4997-AAEA-F758452843B7}"/>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03AE5DE6-4BFB-4DB3-8207-ABE7B804220D}"/>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06BC0376-95EB-4B85-AD13-AB07742066DC}"/>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748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Image Bullets">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2041BFF2-BC3B-3145-940D-004809E5A80A}"/>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Oval 28">
            <a:extLst>
              <a:ext uri="{FF2B5EF4-FFF2-40B4-BE49-F238E27FC236}">
                <a16:creationId xmlns:a16="http://schemas.microsoft.com/office/drawing/2014/main" id="{A9906F5C-A183-DF45-AE48-C1D611CDC98D}"/>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Oval 29">
            <a:extLst>
              <a:ext uri="{FF2B5EF4-FFF2-40B4-BE49-F238E27FC236}">
                <a16:creationId xmlns:a16="http://schemas.microsoft.com/office/drawing/2014/main" id="{C9CFF2EB-CD95-EA4D-810E-C9F8127071FE}"/>
              </a:ext>
            </a:extLst>
          </p:cNvPr>
          <p:cNvSpPr>
            <a:spLocks noChangeAspect="1"/>
          </p:cNvSpPr>
          <p:nvPr userDrawn="1"/>
        </p:nvSpPr>
        <p:spPr>
          <a:xfrm>
            <a:off x="7639529"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Oval 30">
            <a:extLst>
              <a:ext uri="{FF2B5EF4-FFF2-40B4-BE49-F238E27FC236}">
                <a16:creationId xmlns:a16="http://schemas.microsoft.com/office/drawing/2014/main" id="{EE120266-68E0-504A-B1C8-F3369F5AF7C0}"/>
              </a:ext>
            </a:extLst>
          </p:cNvPr>
          <p:cNvSpPr>
            <a:spLocks noChangeAspect="1"/>
          </p:cNvSpPr>
          <p:nvPr userDrawn="1"/>
        </p:nvSpPr>
        <p:spPr>
          <a:xfrm>
            <a:off x="9933998"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4FB4A810-8614-AD44-B362-CE45C8C679CE}"/>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315012" y="4683647"/>
            <a:ext cx="2160588" cy="900000"/>
          </a:xfrm>
        </p:spPr>
        <p:txBody>
          <a:bodyPr/>
          <a:lstStyle>
            <a:lvl1pPr marL="0" indent="0" algn="ctr">
              <a:buNone/>
              <a:defRPr sz="1600"/>
            </a:lvl1pPr>
          </a:lstStyle>
          <a:p>
            <a:pPr lvl="0"/>
            <a:r>
              <a:rPr lang="en-US" noProof="0"/>
              <a:t>Bullet Description</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9609481" y="4688112"/>
            <a:ext cx="2160588" cy="900000"/>
          </a:xfrm>
        </p:spPr>
        <p:txBody>
          <a:bodyPr/>
          <a:lstStyle>
            <a:lvl1pPr marL="0" indent="0" algn="ctr">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a:lstStyle>
            <a:lvl1pPr marL="0" indent="0" algn="ctr">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315013" y="3926335"/>
            <a:ext cx="2160587" cy="504000"/>
          </a:xfrm>
        </p:spPr>
        <p:txBody>
          <a:bodyPr/>
          <a:lstStyle>
            <a:lvl1pPr marL="0" indent="0" algn="ctr">
              <a:buNone/>
              <a:defRPr b="1">
                <a:latin typeface="+mj-lt"/>
              </a:defRPr>
            </a:lvl1pPr>
          </a:lstStyle>
          <a:p>
            <a:pPr lvl="0"/>
            <a:r>
              <a:rPr lang="en-US" noProof="0"/>
              <a:t>Bullet 4</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9609481" y="3926335"/>
            <a:ext cx="2160588" cy="504000"/>
          </a:xfrm>
        </p:spPr>
        <p:txBody>
          <a:bodyPr/>
          <a:lstStyle>
            <a:lvl1pPr marL="0" indent="0" algn="ctr">
              <a:buNone/>
              <a:defRPr b="1">
                <a:latin typeface="+mj-lt"/>
              </a:defRPr>
            </a:lvl1pPr>
          </a:lstStyle>
          <a:p>
            <a:pPr lvl="0"/>
            <a:r>
              <a:rPr lang="en-US" noProof="0"/>
              <a:t>Bullet 5</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a:lstStyle>
            <a:lvl1pPr marL="0" indent="0" algn="ctr">
              <a:buNone/>
              <a:defRPr sz="1600"/>
            </a:lvl1pPr>
          </a:lstStyle>
          <a:p>
            <a:pPr lvl="0"/>
            <a:r>
              <a:rPr lang="en-US" noProof="0"/>
              <a:t>Bullet Description</a:t>
            </a:r>
          </a:p>
        </p:txBody>
      </p:sp>
      <p:sp>
        <p:nvSpPr>
          <p:cNvPr id="4" name="Picture Placeholder 3">
            <a:extLst>
              <a:ext uri="{FF2B5EF4-FFF2-40B4-BE49-F238E27FC236}">
                <a16:creationId xmlns:a16="http://schemas.microsoft.com/office/drawing/2014/main" id="{B0B1F8F6-73A5-F142-8A28-094DA998B5F5}"/>
              </a:ext>
            </a:extLst>
          </p:cNvPr>
          <p:cNvSpPr>
            <a:spLocks noGrp="1"/>
          </p:cNvSpPr>
          <p:nvPr>
            <p:ph type="pic" sz="quarter" idx="27"/>
          </p:nvPr>
        </p:nvSpPr>
        <p:spPr>
          <a:xfrm>
            <a:off x="1086454" y="2358091"/>
            <a:ext cx="854075" cy="854075"/>
          </a:xfrm>
        </p:spPr>
        <p:txBody>
          <a:bodyPr/>
          <a:lstStyle>
            <a:lvl1pPr marL="0" indent="0">
              <a:buNone/>
              <a:defRPr/>
            </a:lvl1pPr>
          </a:lstStyle>
          <a:p>
            <a:r>
              <a:rPr lang="en-US" noProof="0"/>
              <a:t>Click icon to add picture</a:t>
            </a:r>
            <a:endParaRPr lang="en-US" noProof="0" dirty="0"/>
          </a:p>
        </p:txBody>
      </p:sp>
      <p:sp>
        <p:nvSpPr>
          <p:cNvPr id="32" name="Picture Placeholder 3">
            <a:extLst>
              <a:ext uri="{FF2B5EF4-FFF2-40B4-BE49-F238E27FC236}">
                <a16:creationId xmlns:a16="http://schemas.microsoft.com/office/drawing/2014/main" id="{F78A887E-89A6-244C-8AA4-484FE5358768}"/>
              </a:ext>
            </a:extLst>
          </p:cNvPr>
          <p:cNvSpPr>
            <a:spLocks noGrp="1"/>
          </p:cNvSpPr>
          <p:nvPr>
            <p:ph type="pic" sz="quarter" idx="28"/>
          </p:nvPr>
        </p:nvSpPr>
        <p:spPr>
          <a:xfrm>
            <a:off x="3380176" y="2358091"/>
            <a:ext cx="854075" cy="854075"/>
          </a:xfrm>
        </p:spPr>
        <p:txBody>
          <a:bodyPr/>
          <a:lstStyle>
            <a:lvl1pPr marL="0" indent="0">
              <a:buNone/>
              <a:defRPr/>
            </a:lvl1pPr>
          </a:lstStyle>
          <a:p>
            <a:r>
              <a:rPr lang="en-US" noProof="0"/>
              <a:t>Click icon to add picture</a:t>
            </a:r>
            <a:endParaRPr lang="en-US" noProof="0" dirty="0"/>
          </a:p>
        </p:txBody>
      </p:sp>
      <p:sp>
        <p:nvSpPr>
          <p:cNvPr id="33" name="Picture Placeholder 3">
            <a:extLst>
              <a:ext uri="{FF2B5EF4-FFF2-40B4-BE49-F238E27FC236}">
                <a16:creationId xmlns:a16="http://schemas.microsoft.com/office/drawing/2014/main" id="{52B18661-99A8-214A-A089-09F11F1EB5C4}"/>
              </a:ext>
            </a:extLst>
          </p:cNvPr>
          <p:cNvSpPr>
            <a:spLocks noGrp="1"/>
          </p:cNvSpPr>
          <p:nvPr>
            <p:ph type="pic" sz="quarter" idx="29"/>
          </p:nvPr>
        </p:nvSpPr>
        <p:spPr>
          <a:xfrm>
            <a:off x="5673898" y="2358091"/>
            <a:ext cx="854075" cy="854075"/>
          </a:xfrm>
        </p:spPr>
        <p:txBody>
          <a:bodyPr/>
          <a:lstStyle>
            <a:lvl1pPr marL="0" indent="0">
              <a:buNone/>
              <a:defRPr/>
            </a:lvl1pPr>
          </a:lstStyle>
          <a:p>
            <a:r>
              <a:rPr lang="en-US" noProof="0"/>
              <a:t>Click icon to add picture</a:t>
            </a:r>
            <a:endParaRPr lang="en-US" noProof="0" dirty="0"/>
          </a:p>
        </p:txBody>
      </p:sp>
      <p:sp>
        <p:nvSpPr>
          <p:cNvPr id="34" name="Picture Placeholder 3">
            <a:extLst>
              <a:ext uri="{FF2B5EF4-FFF2-40B4-BE49-F238E27FC236}">
                <a16:creationId xmlns:a16="http://schemas.microsoft.com/office/drawing/2014/main" id="{69D5F0B5-DE10-D646-9244-6B4289E7793E}"/>
              </a:ext>
            </a:extLst>
          </p:cNvPr>
          <p:cNvSpPr>
            <a:spLocks noGrp="1"/>
          </p:cNvSpPr>
          <p:nvPr>
            <p:ph type="pic" sz="quarter" idx="30"/>
          </p:nvPr>
        </p:nvSpPr>
        <p:spPr>
          <a:xfrm>
            <a:off x="7967620" y="2358091"/>
            <a:ext cx="854075" cy="854075"/>
          </a:xfrm>
        </p:spPr>
        <p:txBody>
          <a:bodyPr/>
          <a:lstStyle>
            <a:lvl1pPr marL="0" indent="0">
              <a:buNone/>
              <a:defRPr/>
            </a:lvl1pPr>
          </a:lstStyle>
          <a:p>
            <a:r>
              <a:rPr lang="en-US" noProof="0"/>
              <a:t>Click icon to add picture</a:t>
            </a:r>
            <a:endParaRPr lang="en-US" noProof="0" dirty="0"/>
          </a:p>
        </p:txBody>
      </p:sp>
      <p:sp>
        <p:nvSpPr>
          <p:cNvPr id="35" name="Picture Placeholder 3">
            <a:extLst>
              <a:ext uri="{FF2B5EF4-FFF2-40B4-BE49-F238E27FC236}">
                <a16:creationId xmlns:a16="http://schemas.microsoft.com/office/drawing/2014/main" id="{72B87CCD-6D17-844B-87EF-F8BC69D79B06}"/>
              </a:ext>
            </a:extLst>
          </p:cNvPr>
          <p:cNvSpPr>
            <a:spLocks noGrp="1"/>
          </p:cNvSpPr>
          <p:nvPr>
            <p:ph type="pic" sz="quarter" idx="31"/>
          </p:nvPr>
        </p:nvSpPr>
        <p:spPr>
          <a:xfrm>
            <a:off x="10261341" y="2358091"/>
            <a:ext cx="854075" cy="854075"/>
          </a:xfrm>
        </p:spPr>
        <p:txBody>
          <a:bodyPr/>
          <a:lstStyle>
            <a:lvl1pPr marL="0" indent="0">
              <a:buNone/>
              <a:defRPr/>
            </a:lvl1pPr>
          </a:lstStyle>
          <a:p>
            <a:r>
              <a:rPr lang="en-US" noProof="0"/>
              <a:t>Click icon to add picture</a:t>
            </a:r>
            <a:endParaRPr lang="en-US" noProof="0" dirty="0"/>
          </a:p>
        </p:txBody>
      </p:sp>
      <p:cxnSp>
        <p:nvCxnSpPr>
          <p:cNvPr id="25" name="Straight Connector 24" descr="First divider line on slide">
            <a:extLst>
              <a:ext uri="{FF2B5EF4-FFF2-40B4-BE49-F238E27FC236}">
                <a16:creationId xmlns:a16="http://schemas.microsoft.com/office/drawing/2014/main" id="{402BCAE3-72EC-4098-A211-3555BFDE9329}"/>
              </a:ext>
              <a:ext uri="{C183D7F6-B498-43B3-948B-1728B52AA6E4}">
                <adec:decorative xmlns:adec="http://schemas.microsoft.com/office/drawing/2017/decorative" val="1"/>
              </a:ext>
            </a:extLst>
          </p:cNvPr>
          <p:cNvCxnSpPr>
            <a:cxnSpLocks/>
          </p:cNvCxnSpPr>
          <p:nvPr userDrawn="1"/>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descr="Second divider line on slide">
            <a:extLst>
              <a:ext uri="{FF2B5EF4-FFF2-40B4-BE49-F238E27FC236}">
                <a16:creationId xmlns:a16="http://schemas.microsoft.com/office/drawing/2014/main" id="{94A08494-9C0E-4AAF-BE9A-166FE994DABC}"/>
              </a:ext>
              <a:ext uri="{C183D7F6-B498-43B3-948B-1728B52AA6E4}">
                <adec:decorative xmlns:adec="http://schemas.microsoft.com/office/drawing/2017/decorative" val="1"/>
              </a:ext>
            </a:extLst>
          </p:cNvPr>
          <p:cNvCxnSpPr>
            <a:cxnSpLocks/>
          </p:cNvCxnSpPr>
          <p:nvPr userDrawn="1"/>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descr="Third divider line on slide">
            <a:extLst>
              <a:ext uri="{FF2B5EF4-FFF2-40B4-BE49-F238E27FC236}">
                <a16:creationId xmlns:a16="http://schemas.microsoft.com/office/drawing/2014/main" id="{698FE6A1-AEF7-4FD7-A689-908A6B9CC06E}"/>
              </a:ext>
              <a:ext uri="{C183D7F6-B498-43B3-948B-1728B52AA6E4}">
                <adec:decorative xmlns:adec="http://schemas.microsoft.com/office/drawing/2017/decorative" val="1"/>
              </a:ext>
            </a:extLst>
          </p:cNvPr>
          <p:cNvCxnSpPr>
            <a:cxnSpLocks/>
          </p:cNvCxnSpPr>
          <p:nvPr userDrawn="1"/>
        </p:nvCxnSpPr>
        <p:spPr>
          <a:xfrm>
            <a:off x="7248035"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descr="Fourth divider line on slide">
            <a:extLst>
              <a:ext uri="{FF2B5EF4-FFF2-40B4-BE49-F238E27FC236}">
                <a16:creationId xmlns:a16="http://schemas.microsoft.com/office/drawing/2014/main" id="{636DD6E3-6313-40D8-B03E-60E2E5A6979D}"/>
              </a:ext>
              <a:ext uri="{C183D7F6-B498-43B3-948B-1728B52AA6E4}">
                <adec:decorative xmlns:adec="http://schemas.microsoft.com/office/drawing/2017/decorative" val="1"/>
              </a:ext>
            </a:extLst>
          </p:cNvPr>
          <p:cNvCxnSpPr>
            <a:cxnSpLocks/>
          </p:cNvCxnSpPr>
          <p:nvPr userDrawn="1"/>
        </p:nvCxnSpPr>
        <p:spPr>
          <a:xfrm>
            <a:off x="9542529"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02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3 x Image Bullets Left">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019D3C0C-316D-A045-BC1B-D508718E47A9}"/>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56D90BAC-4672-454F-9B98-7A6F31D7B3F7}"/>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21146660-9CB0-D241-ACBC-5C0A9FC8AD1A}"/>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Picture Placeholder 3">
            <a:extLst>
              <a:ext uri="{FF2B5EF4-FFF2-40B4-BE49-F238E27FC236}">
                <a16:creationId xmlns:a16="http://schemas.microsoft.com/office/drawing/2014/main" id="{831AC394-0DDA-6F4A-B2D3-6D95CD866486}"/>
              </a:ext>
            </a:extLst>
          </p:cNvPr>
          <p:cNvSpPr>
            <a:spLocks noGrp="1"/>
          </p:cNvSpPr>
          <p:nvPr>
            <p:ph type="pic" sz="quarter" idx="27"/>
          </p:nvPr>
        </p:nvSpPr>
        <p:spPr>
          <a:xfrm>
            <a:off x="1086454" y="2358091"/>
            <a:ext cx="854075" cy="854075"/>
          </a:xfrm>
        </p:spPr>
        <p:txBody>
          <a:bodyPr/>
          <a:lstStyle>
            <a:lvl1pPr marL="0" indent="0">
              <a:buNone/>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B1A58D5B-A4BA-F446-90DA-1B6B207869A8}"/>
              </a:ext>
            </a:extLst>
          </p:cNvPr>
          <p:cNvSpPr>
            <a:spLocks noGrp="1"/>
          </p:cNvSpPr>
          <p:nvPr>
            <p:ph type="pic" sz="quarter" idx="28"/>
          </p:nvPr>
        </p:nvSpPr>
        <p:spPr>
          <a:xfrm>
            <a:off x="3380176" y="2358091"/>
            <a:ext cx="854075" cy="854075"/>
          </a:xfrm>
        </p:spPr>
        <p:txBody>
          <a:bodyPr/>
          <a:lstStyle>
            <a:lvl1pPr marL="0" indent="0">
              <a:buNone/>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912C149-C249-1940-AF83-360853E78C26}"/>
              </a:ext>
            </a:extLst>
          </p:cNvPr>
          <p:cNvSpPr>
            <a:spLocks noGrp="1"/>
          </p:cNvSpPr>
          <p:nvPr>
            <p:ph type="pic" sz="quarter" idx="29"/>
          </p:nvPr>
        </p:nvSpPr>
        <p:spPr>
          <a:xfrm>
            <a:off x="5673898" y="2358091"/>
            <a:ext cx="854075" cy="854075"/>
          </a:xfrm>
        </p:spPr>
        <p:txBody>
          <a:bodyPr/>
          <a:lstStyle>
            <a:lvl1pPr marL="0" indent="0">
              <a:buNone/>
              <a:defRPr/>
            </a:lvl1pPr>
          </a:lstStyle>
          <a:p>
            <a:r>
              <a:rPr lang="en-US" noProof="0"/>
              <a:t>Click icon to add picture</a:t>
            </a:r>
            <a:endParaRPr lang="en-US" noProof="0" dirty="0"/>
          </a:p>
        </p:txBody>
      </p:sp>
      <p:sp>
        <p:nvSpPr>
          <p:cNvPr id="42" name="Rectangle 41">
            <a:extLst>
              <a:ext uri="{FF2B5EF4-FFF2-40B4-BE49-F238E27FC236}">
                <a16:creationId xmlns:a16="http://schemas.microsoft.com/office/drawing/2014/main" id="{D24854E3-04DE-4154-AD8A-9F8AC3E4EE33}"/>
              </a:ext>
            </a:extLst>
          </p:cNvPr>
          <p:cNvSpPr/>
          <p:nvPr userDrawn="1"/>
        </p:nvSpPr>
        <p:spPr>
          <a:xfrm>
            <a:off x="7632650" y="86714"/>
            <a:ext cx="4472635"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Picture Placeholder 40">
            <a:extLst>
              <a:ext uri="{FF2B5EF4-FFF2-40B4-BE49-F238E27FC236}">
                <a16:creationId xmlns:a16="http://schemas.microsoft.com/office/drawing/2014/main" id="{5BDD2BB3-B6A3-404C-846E-13E06B2F1662}"/>
              </a:ext>
            </a:extLst>
          </p:cNvPr>
          <p:cNvSpPr>
            <a:spLocks noGrp="1"/>
          </p:cNvSpPr>
          <p:nvPr>
            <p:ph type="pic" sz="quarter" idx="25" hasCustomPrompt="1"/>
          </p:nvPr>
        </p:nvSpPr>
        <p:spPr>
          <a:xfrm>
            <a:off x="7632650" y="86714"/>
            <a:ext cx="4472635" cy="6478538"/>
          </a:xfrm>
          <a:custGeom>
            <a:avLst/>
            <a:gdLst>
              <a:gd name="connsiteX0" fmla="*/ 376782 w 4559351"/>
              <a:gd name="connsiteY0" fmla="*/ 5927210 h 6604145"/>
              <a:gd name="connsiteX1" fmla="*/ 1519837 w 4559351"/>
              <a:gd name="connsiteY1" fmla="*/ 6224579 h 6604145"/>
              <a:gd name="connsiteX2" fmla="*/ 1067656 w 4559351"/>
              <a:gd name="connsiteY2" fmla="*/ 6604145 h 6604145"/>
              <a:gd name="connsiteX3" fmla="*/ 567431 w 4559351"/>
              <a:gd name="connsiteY3" fmla="*/ 6347235 h 6604145"/>
              <a:gd name="connsiteX4" fmla="*/ 3770030 w 4559351"/>
              <a:gd name="connsiteY4" fmla="*/ 4729122 h 6604145"/>
              <a:gd name="connsiteX5" fmla="*/ 3830234 w 4559351"/>
              <a:gd name="connsiteY5" fmla="*/ 4893659 h 6604145"/>
              <a:gd name="connsiteX6" fmla="*/ 3125854 w 4559351"/>
              <a:gd name="connsiteY6" fmla="*/ 4949110 h 6604145"/>
              <a:gd name="connsiteX7" fmla="*/ 3170574 w 4559351"/>
              <a:gd name="connsiteY7" fmla="*/ 4030224 h 6604145"/>
              <a:gd name="connsiteX8" fmla="*/ 3437863 w 4559351"/>
              <a:gd name="connsiteY8" fmla="*/ 4760691 h 6604145"/>
              <a:gd name="connsiteX9" fmla="*/ 2793688 w 4559351"/>
              <a:gd name="connsiteY9" fmla="*/ 4980680 h 6604145"/>
              <a:gd name="connsiteX10" fmla="*/ 2501683 w 4559351"/>
              <a:gd name="connsiteY10" fmla="*/ 5003670 h 6604145"/>
              <a:gd name="connsiteX11" fmla="*/ 0 w 4559351"/>
              <a:gd name="connsiteY11" fmla="*/ 3396395 h 6604145"/>
              <a:gd name="connsiteX12" fmla="*/ 3032435 w 4559351"/>
              <a:gd name="connsiteY12" fmla="*/ 3966867 h 6604145"/>
              <a:gd name="connsiteX13" fmla="*/ 1101460 w 4559351"/>
              <a:gd name="connsiteY13" fmla="*/ 6039845 h 6604145"/>
              <a:gd name="connsiteX14" fmla="*/ 10881 w 4559351"/>
              <a:gd name="connsiteY14" fmla="*/ 5508230 h 6604145"/>
              <a:gd name="connsiteX15" fmla="*/ 0 w 4559351"/>
              <a:gd name="connsiteY15" fmla="*/ 5475113 h 6604145"/>
              <a:gd name="connsiteX16" fmla="*/ 0 w 4559351"/>
              <a:gd name="connsiteY16" fmla="*/ 2843941 h 6604145"/>
              <a:gd name="connsiteX17" fmla="*/ 1605508 w 4559351"/>
              <a:gd name="connsiteY17" fmla="*/ 3374908 h 6604145"/>
              <a:gd name="connsiteX18" fmla="*/ 1482045 w 4559351"/>
              <a:gd name="connsiteY18" fmla="*/ 3547687 h 6604145"/>
              <a:gd name="connsiteX19" fmla="*/ 0 w 4559351"/>
              <a:gd name="connsiteY19" fmla="*/ 3206607 h 6604145"/>
              <a:gd name="connsiteX20" fmla="*/ 0 w 4559351"/>
              <a:gd name="connsiteY20" fmla="*/ 0 h 6604145"/>
              <a:gd name="connsiteX21" fmla="*/ 4559351 w 4559351"/>
              <a:gd name="connsiteY21" fmla="*/ 0 h 6604145"/>
              <a:gd name="connsiteX22" fmla="*/ 4559351 w 4559351"/>
              <a:gd name="connsiteY22" fmla="*/ 4284646 h 6604145"/>
              <a:gd name="connsiteX23" fmla="*/ 0 w 4559351"/>
              <a:gd name="connsiteY23" fmla="*/ 2645102 h 660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9351" h="6604145">
                <a:moveTo>
                  <a:pt x="376782" y="5927210"/>
                </a:moveTo>
                <a:lnTo>
                  <a:pt x="1519837" y="6224579"/>
                </a:lnTo>
                <a:lnTo>
                  <a:pt x="1067656" y="6604145"/>
                </a:lnTo>
                <a:lnTo>
                  <a:pt x="567431" y="6347235"/>
                </a:lnTo>
                <a:close/>
                <a:moveTo>
                  <a:pt x="3770030" y="4729122"/>
                </a:moveTo>
                <a:lnTo>
                  <a:pt x="3830234" y="4893659"/>
                </a:lnTo>
                <a:lnTo>
                  <a:pt x="3125854" y="4949110"/>
                </a:lnTo>
                <a:close/>
                <a:moveTo>
                  <a:pt x="3170574" y="4030224"/>
                </a:moveTo>
                <a:lnTo>
                  <a:pt x="3437863" y="4760691"/>
                </a:lnTo>
                <a:lnTo>
                  <a:pt x="2793688" y="4980680"/>
                </a:lnTo>
                <a:lnTo>
                  <a:pt x="2501683" y="5003670"/>
                </a:lnTo>
                <a:close/>
                <a:moveTo>
                  <a:pt x="0" y="3396395"/>
                </a:moveTo>
                <a:lnTo>
                  <a:pt x="3032435" y="3966867"/>
                </a:lnTo>
                <a:lnTo>
                  <a:pt x="1101460" y="6039845"/>
                </a:lnTo>
                <a:lnTo>
                  <a:pt x="10881" y="5508230"/>
                </a:lnTo>
                <a:lnTo>
                  <a:pt x="0" y="5475113"/>
                </a:lnTo>
                <a:close/>
                <a:moveTo>
                  <a:pt x="0" y="2843941"/>
                </a:moveTo>
                <a:lnTo>
                  <a:pt x="1605508" y="3374908"/>
                </a:lnTo>
                <a:lnTo>
                  <a:pt x="1482045" y="3547687"/>
                </a:lnTo>
                <a:lnTo>
                  <a:pt x="0" y="3206607"/>
                </a:lnTo>
                <a:close/>
                <a:moveTo>
                  <a:pt x="0" y="0"/>
                </a:moveTo>
                <a:lnTo>
                  <a:pt x="4559351" y="0"/>
                </a:lnTo>
                <a:lnTo>
                  <a:pt x="4559351" y="4284646"/>
                </a:lnTo>
                <a:lnTo>
                  <a:pt x="0" y="2645102"/>
                </a:lnTo>
                <a:close/>
              </a:path>
            </a:pathLst>
          </a:custGeom>
          <a:solidFill>
            <a:schemeClr val="bg1">
              <a:lumMod val="95000"/>
            </a:schemeClr>
          </a:solid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a:lstStyle>
            <a:lvl1pPr marL="0" indent="0" algn="ctr">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a:lstStyle>
            <a:lvl1pPr marL="0" indent="0" algn="ctr">
              <a:buNone/>
              <a:defRPr sz="1600"/>
            </a:lvl1pPr>
          </a:lstStyle>
          <a:p>
            <a:pPr lvl="0"/>
            <a:r>
              <a:rPr lang="en-US" noProof="0"/>
              <a:t>Bullet Description</a:t>
            </a:r>
          </a:p>
        </p:txBody>
      </p:sp>
      <p:sp>
        <p:nvSpPr>
          <p:cNvPr id="51" name="Octagon 50">
            <a:extLst>
              <a:ext uri="{FF2B5EF4-FFF2-40B4-BE49-F238E27FC236}">
                <a16:creationId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Oval 51">
            <a:extLst>
              <a:ext uri="{FF2B5EF4-FFF2-40B4-BE49-F238E27FC236}">
                <a16:creationId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3" name="Oval 52">
            <a:extLst>
              <a:ext uri="{FF2B5EF4-FFF2-40B4-BE49-F238E27FC236}">
                <a16:creationId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Oval 53">
            <a:extLst>
              <a:ext uri="{FF2B5EF4-FFF2-40B4-BE49-F238E27FC236}">
                <a16:creationId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5" name="Slide Number Placeholder 54">
            <a:extLst>
              <a:ext uri="{FF2B5EF4-FFF2-40B4-BE49-F238E27FC236}">
                <a16:creationId xmlns:a16="http://schemas.microsoft.com/office/drawing/2014/main" id="{8702E81C-40F0-489E-8339-0139157E6327}"/>
              </a:ext>
            </a:extLst>
          </p:cNvPr>
          <p:cNvSpPr>
            <a:spLocks noGrp="1"/>
          </p:cNvSpPr>
          <p:nvPr>
            <p:ph type="sldNum" sz="quarter" idx="26"/>
          </p:nvPr>
        </p:nvSpPr>
        <p:spPr/>
        <p:txBody>
          <a:bodyPr/>
          <a:lstStyle/>
          <a:p>
            <a:fld id="{19B51A1E-902D-48AF-9020-955120F399B6}" type="slidenum">
              <a:rPr lang="en-US" noProof="0" smtClean="0"/>
              <a:pPr/>
              <a:t>‹#›</a:t>
            </a:fld>
            <a:endParaRPr lang="en-US" noProof="0" dirty="0"/>
          </a:p>
        </p:txBody>
      </p:sp>
      <p:cxnSp>
        <p:nvCxnSpPr>
          <p:cNvPr id="23" name="Straight Connector 22" descr="First divider line on slide">
            <a:extLst>
              <a:ext uri="{FF2B5EF4-FFF2-40B4-BE49-F238E27FC236}">
                <a16:creationId xmlns:a16="http://schemas.microsoft.com/office/drawing/2014/main" id="{7FE1F4E8-B411-4807-9D24-A045EE06CFD9}"/>
              </a:ext>
              <a:ext uri="{C183D7F6-B498-43B3-948B-1728B52AA6E4}">
                <adec:decorative xmlns:adec="http://schemas.microsoft.com/office/drawing/2017/decorative" val="1"/>
              </a:ext>
            </a:extLst>
          </p:cNvPr>
          <p:cNvCxnSpPr>
            <a:cxnSpLocks/>
          </p:cNvCxnSpPr>
          <p:nvPr userDrawn="1"/>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descr="Second divider line on slide">
            <a:extLst>
              <a:ext uri="{FF2B5EF4-FFF2-40B4-BE49-F238E27FC236}">
                <a16:creationId xmlns:a16="http://schemas.microsoft.com/office/drawing/2014/main" id="{8C3F648E-45E5-403C-973E-2BEED634B269}"/>
              </a:ext>
              <a:ext uri="{C183D7F6-B498-43B3-948B-1728B52AA6E4}">
                <adec:decorative xmlns:adec="http://schemas.microsoft.com/office/drawing/2017/decorative" val="1"/>
              </a:ext>
            </a:extLst>
          </p:cNvPr>
          <p:cNvCxnSpPr>
            <a:cxnSpLocks/>
          </p:cNvCxnSpPr>
          <p:nvPr userDrawn="1"/>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313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ctagon 6">
            <a:extLst>
              <a:ext uri="{FF2B5EF4-FFF2-40B4-BE49-F238E27FC236}">
                <a16:creationId xmlns:a16="http://schemas.microsoft.com/office/drawing/2014/main"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fld id="{19B51A1E-902D-48AF-9020-955120F399B6}" type="slidenum">
              <a:rPr lang="en-US" noProof="0" smtClean="0"/>
              <a:pPr/>
              <a:t>‹#›</a:t>
            </a:fld>
            <a:endParaRPr lang="en-US" noProof="0" dirty="0"/>
          </a:p>
        </p:txBody>
      </p:sp>
      <p:sp>
        <p:nvSpPr>
          <p:cNvPr id="9" name="Oval 8">
            <a:extLst>
              <a:ext uri="{FF2B5EF4-FFF2-40B4-BE49-F238E27FC236}">
                <a16:creationId xmlns:a16="http://schemas.microsoft.com/office/drawing/2014/main"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0" name="Oval 9">
            <a:extLst>
              <a:ext uri="{FF2B5EF4-FFF2-40B4-BE49-F238E27FC236}">
                <a16:creationId xmlns:a16="http://schemas.microsoft.com/office/drawing/2014/main"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Box 10">
            <a:extLst>
              <a:ext uri="{FF2B5EF4-FFF2-40B4-BE49-F238E27FC236}">
                <a16:creationId xmlns:a16="http://schemas.microsoft.com/office/drawing/2014/main"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a:r>
              <a:rPr lang="en-US" sz="1200" noProof="0" dirty="0">
                <a:solidFill>
                  <a:schemeClr val="tx2"/>
                </a:solidFill>
                <a:latin typeface="+mj-lt"/>
              </a:rPr>
              <a:t>Your Logo or Name Here</a:t>
            </a:r>
          </a:p>
        </p:txBody>
      </p:sp>
      <p:sp>
        <p:nvSpPr>
          <p:cNvPr id="14" name="Oval 13">
            <a:extLst>
              <a:ext uri="{FF2B5EF4-FFF2-40B4-BE49-F238E27FC236}">
                <a16:creationId xmlns:a16="http://schemas.microsoft.com/office/drawing/2014/main"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8" name="Rectangle 17">
            <a:extLst>
              <a:ext uri="{FF2B5EF4-FFF2-40B4-BE49-F238E27FC236}">
                <a16:creationId xmlns:a16="http://schemas.microsoft.com/office/drawing/2014/main"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a16="http://schemas.microsoft.com/office/drawing/2014/main"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0" r:id="rId4"/>
    <p:sldLayoutId id="2147483652" r:id="rId5"/>
    <p:sldLayoutId id="2147483656" r:id="rId6"/>
    <p:sldLayoutId id="2147483657" r:id="rId7"/>
    <p:sldLayoutId id="2147483685" r:id="rId8"/>
    <p:sldLayoutId id="2147483684" r:id="rId9"/>
    <p:sldLayoutId id="2147483683" r:id="rId10"/>
    <p:sldLayoutId id="2147483668" r:id="rId11"/>
    <p:sldLayoutId id="2147483682" r:id="rId12"/>
    <p:sldLayoutId id="2147483670" r:id="rId13"/>
    <p:sldLayoutId id="2147483653" r:id="rId14"/>
    <p:sldLayoutId id="2147483673" r:id="rId15"/>
    <p:sldLayoutId id="2147483674" r:id="rId16"/>
    <p:sldLayoutId id="2147483676" r:id="rId17"/>
    <p:sldLayoutId id="2147483677" r:id="rId18"/>
    <p:sldLayoutId id="2147483654" r:id="rId19"/>
    <p:sldLayoutId id="2147483660" r:id="rId20"/>
    <p:sldLayoutId id="2147483661" r:id="rId21"/>
    <p:sldLayoutId id="2147483678" r:id="rId22"/>
    <p:sldLayoutId id="2147483686" r:id="rId23"/>
    <p:sldLayoutId id="2147483687" r:id="rId24"/>
    <p:sldLayoutId id="2147483689" r:id="rId25"/>
    <p:sldLayoutId id="2147483690" r:id="rId26"/>
    <p:sldLayoutId id="2147483688" r:id="rId27"/>
  </p:sldLayoutIdLst>
  <p:hf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41.jpeg"/><Relationship Id="rId4" Type="http://schemas.openxmlformats.org/officeDocument/2006/relationships/image" Target="../media/image40.jpe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5.png"/><Relationship Id="rId7"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44.svg"/><Relationship Id="rId11" Type="http://schemas.openxmlformats.org/officeDocument/2006/relationships/image" Target="../media/image48.sv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42.svg"/><Relationship Id="rId9" Type="http://schemas.openxmlformats.org/officeDocument/2006/relationships/image" Target="../media/image46.svg"/></Relationships>
</file>

<file path=ppt/slides/_rels/slide1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59.svg"/><Relationship Id="rId3" Type="http://schemas.openxmlformats.org/officeDocument/2006/relationships/image" Target="../media/image50.jpeg"/><Relationship Id="rId7" Type="http://schemas.openxmlformats.org/officeDocument/2006/relationships/image" Target="../media/image54.png"/><Relationship Id="rId12"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image" Target="../media/image53.svg"/><Relationship Id="rId11" Type="http://schemas.openxmlformats.org/officeDocument/2006/relationships/hyperlink" Target="http://www.fabrikcam.com/" TargetMode="External"/><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png"/><Relationship Id="rId9"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hyperlink" Target="https://go.microsoft.com/fwlink/?linkid=2006808&amp;clcid=0x409" TargetMode="External"/><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Placeholder 19" descr="Arial view of open farm land">
            <a:extLst>
              <a:ext uri="{FF2B5EF4-FFF2-40B4-BE49-F238E27FC236}">
                <a16:creationId xmlns:a16="http://schemas.microsoft.com/office/drawing/2014/main" id="{3072B96B-8E35-4D15-80A0-1DD4745F75B5}"/>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p:txBody>
          <a:bodyPr/>
          <a:lstStyle/>
          <a:p>
            <a:r>
              <a:rPr lang="en-US" dirty="0"/>
              <a:t>Portland Area </a:t>
            </a:r>
            <a:br>
              <a:rPr lang="en-US" dirty="0"/>
            </a:br>
            <a:r>
              <a:rPr lang="en-US" dirty="0"/>
              <a:t>Spring Chinook Salmon </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p:txBody>
          <a:bodyPr/>
          <a:lstStyle/>
          <a:p>
            <a:r>
              <a:rPr lang="en-US" dirty="0"/>
              <a:t>How can we harvest more salmon?</a:t>
            </a:r>
          </a:p>
        </p:txBody>
      </p:sp>
      <p:sp>
        <p:nvSpPr>
          <p:cNvPr id="47" name="Freeform: Shape 46">
            <a:extLst>
              <a:ext uri="{FF2B5EF4-FFF2-40B4-BE49-F238E27FC236}">
                <a16:creationId xmlns:a16="http://schemas.microsoft.com/office/drawing/2014/main" id="{B6D0B8EE-8E06-4051-87BF-62C153F3FBBB}"/>
              </a:ext>
              <a:ext uri="{C183D7F6-B498-43B3-948B-1728B52AA6E4}">
                <adec:decorative xmlns:adec="http://schemas.microsoft.com/office/drawing/2017/decorative" val="1"/>
              </a:ext>
            </a:extLst>
          </p:cNvPr>
          <p:cNvSpPr/>
          <p:nvPr/>
        </p:nvSpPr>
        <p:spPr>
          <a:xfrm rot="4308689">
            <a:off x="5269765" y="1275138"/>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8523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6816F-B457-4100-9975-0F3BAA3F5A2A}"/>
              </a:ext>
            </a:extLst>
          </p:cNvPr>
          <p:cNvSpPr>
            <a:spLocks noGrp="1"/>
          </p:cNvSpPr>
          <p:nvPr>
            <p:ph type="title"/>
          </p:nvPr>
        </p:nvSpPr>
        <p:spPr/>
        <p:txBody>
          <a:bodyPr/>
          <a:lstStyle/>
          <a:p>
            <a:r>
              <a:rPr lang="en-US" dirty="0"/>
              <a:t>Competition</a:t>
            </a:r>
          </a:p>
        </p:txBody>
      </p:sp>
      <p:sp>
        <p:nvSpPr>
          <p:cNvPr id="3" name="Text Placeholder 2">
            <a:extLst>
              <a:ext uri="{FF2B5EF4-FFF2-40B4-BE49-F238E27FC236}">
                <a16:creationId xmlns:a16="http://schemas.microsoft.com/office/drawing/2014/main" id="{3BE73219-73B6-4A50-8412-77850D5624F2}"/>
              </a:ext>
            </a:extLst>
          </p:cNvPr>
          <p:cNvSpPr>
            <a:spLocks noGrp="1"/>
          </p:cNvSpPr>
          <p:nvPr>
            <p:ph type="body" idx="1"/>
          </p:nvPr>
        </p:nvSpPr>
        <p:spPr>
          <a:xfrm>
            <a:off x="432000" y="2438720"/>
            <a:ext cx="5472000" cy="360000"/>
          </a:xfrm>
        </p:spPr>
        <p:txBody>
          <a:bodyPr/>
          <a:lstStyle/>
          <a:p>
            <a:r>
              <a:rPr lang="en-US" dirty="0"/>
              <a:t>Our Company</a:t>
            </a:r>
          </a:p>
        </p:txBody>
      </p:sp>
      <p:sp>
        <p:nvSpPr>
          <p:cNvPr id="4" name="Content Placeholder 3">
            <a:extLst>
              <a:ext uri="{FF2B5EF4-FFF2-40B4-BE49-F238E27FC236}">
                <a16:creationId xmlns:a16="http://schemas.microsoft.com/office/drawing/2014/main" id="{BF40752B-B871-4B72-8FE1-D34B8BB36D6A}"/>
              </a:ext>
            </a:extLst>
          </p:cNvPr>
          <p:cNvSpPr>
            <a:spLocks noGrp="1"/>
          </p:cNvSpPr>
          <p:nvPr>
            <p:ph sz="half" idx="2"/>
          </p:nvPr>
        </p:nvSpPr>
        <p:spPr>
          <a:xfrm>
            <a:off x="432000" y="3062534"/>
            <a:ext cx="5472000" cy="3129466"/>
          </a:xfrm>
        </p:spPr>
        <p:txBody>
          <a:bodyPr/>
          <a:lstStyle/>
          <a:p>
            <a:r>
              <a:rPr lang="en-US" dirty="0"/>
              <a:t>Bring to the table win-win survival strategies to ensure proactive domination. </a:t>
            </a:r>
          </a:p>
          <a:p>
            <a:pPr lvl="1"/>
            <a:r>
              <a:rPr lang="en-US" dirty="0"/>
              <a:t>Lorem ipsum dolor sit amet, consectetuer adipiscing elit. Maecenas porttitor congue massa </a:t>
            </a:r>
          </a:p>
          <a:p>
            <a:pPr lvl="1"/>
            <a:r>
              <a:rPr lang="en-US" dirty="0"/>
              <a:t>Fusce posuere, magna sed pulvinar ultricies, purus lectus malesuada libero, sit amet commodo magna eros quis urna</a:t>
            </a:r>
          </a:p>
        </p:txBody>
      </p:sp>
      <p:sp>
        <p:nvSpPr>
          <p:cNvPr id="7" name="Text Placeholder 6">
            <a:extLst>
              <a:ext uri="{FF2B5EF4-FFF2-40B4-BE49-F238E27FC236}">
                <a16:creationId xmlns:a16="http://schemas.microsoft.com/office/drawing/2014/main" id="{D902C058-20DE-46C9-BB43-8B24E6B9E82B}"/>
              </a:ext>
            </a:extLst>
          </p:cNvPr>
          <p:cNvSpPr>
            <a:spLocks noGrp="1"/>
          </p:cNvSpPr>
          <p:nvPr>
            <p:ph type="body" sz="quarter" idx="4294967295"/>
          </p:nvPr>
        </p:nvSpPr>
        <p:spPr>
          <a:xfrm>
            <a:off x="6300000" y="2439245"/>
            <a:ext cx="5472000" cy="358775"/>
          </a:xfrm>
        </p:spPr>
        <p:txBody>
          <a:bodyPr vert="horz" lIns="0" tIns="0" rIns="0" bIns="0" rtlCol="0" anchor="t">
            <a:noAutofit/>
          </a:bodyPr>
          <a:lstStyle/>
          <a:p>
            <a:pPr marL="0" indent="0">
              <a:buNone/>
            </a:pPr>
            <a:r>
              <a:rPr lang="en-US" sz="2400" b="1" dirty="0"/>
              <a:t>Competitor</a:t>
            </a:r>
          </a:p>
        </p:txBody>
      </p:sp>
      <p:sp>
        <p:nvSpPr>
          <p:cNvPr id="6" name="Text Placeholder 5">
            <a:extLst>
              <a:ext uri="{FF2B5EF4-FFF2-40B4-BE49-F238E27FC236}">
                <a16:creationId xmlns:a16="http://schemas.microsoft.com/office/drawing/2014/main" id="{00033CE4-940B-422B-A258-BEC239BA978C}"/>
              </a:ext>
            </a:extLst>
          </p:cNvPr>
          <p:cNvSpPr>
            <a:spLocks noGrp="1"/>
          </p:cNvSpPr>
          <p:nvPr>
            <p:ph type="body" sz="quarter" idx="4294967295"/>
          </p:nvPr>
        </p:nvSpPr>
        <p:spPr>
          <a:xfrm>
            <a:off x="6299887" y="3062514"/>
            <a:ext cx="5472113" cy="3128736"/>
          </a:xfrm>
        </p:spPr>
        <p:txBody>
          <a:bodyPr/>
          <a:lstStyle/>
          <a:p>
            <a:r>
              <a:rPr lang="en-US" dirty="0"/>
              <a:t>Podcasting operational change management inside of workflows to establish a framework. </a:t>
            </a:r>
          </a:p>
          <a:p>
            <a:pPr lvl="1"/>
            <a:r>
              <a:rPr lang="en-US" dirty="0"/>
              <a:t>Lorem ipsum dolor sit amet, consectetuer adipiscing elit. Maecenas porttitor congue massa </a:t>
            </a:r>
          </a:p>
          <a:p>
            <a:pPr lvl="1"/>
            <a:r>
              <a:rPr lang="en-US" dirty="0"/>
              <a:t>Fusce posuere, magna sed pulvinar ultricies, purus lectus malesuada libero, sit amet commodo magna eros quis urna</a:t>
            </a:r>
          </a:p>
        </p:txBody>
      </p:sp>
      <p:sp>
        <p:nvSpPr>
          <p:cNvPr id="5" name="Slide Number Placeholder 4">
            <a:extLst>
              <a:ext uri="{FF2B5EF4-FFF2-40B4-BE49-F238E27FC236}">
                <a16:creationId xmlns:a16="http://schemas.microsoft.com/office/drawing/2014/main" id="{8C59AED6-5408-4E4A-93B2-3909F2C87739}"/>
              </a:ext>
            </a:extLst>
          </p:cNvPr>
          <p:cNvSpPr>
            <a:spLocks noGrp="1"/>
          </p:cNvSpPr>
          <p:nvPr>
            <p:ph type="sldNum" sz="quarter" idx="11"/>
          </p:nvPr>
        </p:nvSpPr>
        <p:spPr/>
        <p:txBody>
          <a:bodyPr/>
          <a:lstStyle/>
          <a:p>
            <a:fld id="{19B51A1E-902D-48AF-9020-955120F399B6}" type="slidenum">
              <a:rPr lang="en-US" smtClean="0"/>
              <a:pPr/>
              <a:t>10</a:t>
            </a:fld>
            <a:endParaRPr lang="en-US" dirty="0"/>
          </a:p>
        </p:txBody>
      </p:sp>
    </p:spTree>
    <p:extLst>
      <p:ext uri="{BB962C8B-B14F-4D97-AF65-F5344CB8AC3E}">
        <p14:creationId xmlns:p14="http://schemas.microsoft.com/office/powerpoint/2010/main" val="2888643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4E6C1-B1C5-40C3-9B90-EF2666FB1C28}"/>
              </a:ext>
            </a:extLst>
          </p:cNvPr>
          <p:cNvSpPr>
            <a:spLocks noGrp="1"/>
          </p:cNvSpPr>
          <p:nvPr>
            <p:ph type="title"/>
          </p:nvPr>
        </p:nvSpPr>
        <p:spPr/>
        <p:txBody>
          <a:bodyPr/>
          <a:lstStyle/>
          <a:p>
            <a:r>
              <a:rPr lang="en-US" dirty="0"/>
              <a:t>Growth Strategy</a:t>
            </a:r>
          </a:p>
        </p:txBody>
      </p:sp>
      <p:sp>
        <p:nvSpPr>
          <p:cNvPr id="7" name="Text Placeholder 6">
            <a:extLst>
              <a:ext uri="{FF2B5EF4-FFF2-40B4-BE49-F238E27FC236}">
                <a16:creationId xmlns:a16="http://schemas.microsoft.com/office/drawing/2014/main" id="{DDC64B4F-EF8E-442A-8D01-0AD7034A6823}"/>
              </a:ext>
            </a:extLst>
          </p:cNvPr>
          <p:cNvSpPr>
            <a:spLocks noGrp="1"/>
          </p:cNvSpPr>
          <p:nvPr>
            <p:ph type="body" sz="quarter" idx="26"/>
          </p:nvPr>
        </p:nvSpPr>
        <p:spPr/>
        <p:txBody>
          <a:bodyPr/>
          <a:lstStyle/>
          <a:p>
            <a:r>
              <a:rPr lang="en-US" dirty="0"/>
              <a:t>How will we scale in the future</a:t>
            </a:r>
          </a:p>
        </p:txBody>
      </p:sp>
      <p:sp>
        <p:nvSpPr>
          <p:cNvPr id="8" name="Text Placeholder 7">
            <a:extLst>
              <a:ext uri="{FF2B5EF4-FFF2-40B4-BE49-F238E27FC236}">
                <a16:creationId xmlns:a16="http://schemas.microsoft.com/office/drawing/2014/main" id="{E869ACF9-B7F9-4774-B207-2EF789711513}"/>
              </a:ext>
            </a:extLst>
          </p:cNvPr>
          <p:cNvSpPr>
            <a:spLocks noGrp="1"/>
          </p:cNvSpPr>
          <p:nvPr>
            <p:ph type="body" sz="quarter" idx="27"/>
          </p:nvPr>
        </p:nvSpPr>
        <p:spPr/>
        <p:txBody>
          <a:bodyPr/>
          <a:lstStyle/>
          <a:p>
            <a:r>
              <a:rPr lang="en-US" dirty="0"/>
              <a:t>Phase 1</a:t>
            </a:r>
            <a:br>
              <a:rPr lang="en-US" dirty="0"/>
            </a:br>
            <a:r>
              <a:rPr lang="en-US" sz="1400" dirty="0">
                <a:latin typeface="+mn-lt"/>
              </a:rPr>
              <a:t>Month, Year</a:t>
            </a:r>
            <a:endParaRPr lang="en-US" dirty="0">
              <a:latin typeface="+mn-lt"/>
            </a:endParaRPr>
          </a:p>
        </p:txBody>
      </p:sp>
      <p:sp>
        <p:nvSpPr>
          <p:cNvPr id="3" name="Content Placeholder 2">
            <a:extLst>
              <a:ext uri="{FF2B5EF4-FFF2-40B4-BE49-F238E27FC236}">
                <a16:creationId xmlns:a16="http://schemas.microsoft.com/office/drawing/2014/main" id="{F350F641-F6F8-461C-9C2D-07E416875818}"/>
              </a:ext>
            </a:extLst>
          </p:cNvPr>
          <p:cNvSpPr>
            <a:spLocks noGrp="1"/>
          </p:cNvSpPr>
          <p:nvPr>
            <p:ph idx="1"/>
          </p:nvPr>
        </p:nvSpPr>
        <p:spPr/>
        <p:txBody>
          <a:bodyPr/>
          <a:lstStyle/>
          <a:p>
            <a:r>
              <a:rPr lang="en-US" dirty="0"/>
              <a:t>Lorem ipsum dolor sit amet, consectetuer adipiscing elit. Maecenas porttitor congue massa.</a:t>
            </a:r>
          </a:p>
          <a:p>
            <a:r>
              <a:rPr lang="en-US" dirty="0"/>
              <a:t>Nunc viverra imperdiet enim. Fusce est. Vivamus a tellus.</a:t>
            </a:r>
          </a:p>
        </p:txBody>
      </p:sp>
      <p:sp>
        <p:nvSpPr>
          <p:cNvPr id="9" name="Text Placeholder 8">
            <a:extLst>
              <a:ext uri="{FF2B5EF4-FFF2-40B4-BE49-F238E27FC236}">
                <a16:creationId xmlns:a16="http://schemas.microsoft.com/office/drawing/2014/main" id="{3A2613D7-9904-47E7-A848-78E09B4F4A05}"/>
              </a:ext>
            </a:extLst>
          </p:cNvPr>
          <p:cNvSpPr>
            <a:spLocks noGrp="1"/>
          </p:cNvSpPr>
          <p:nvPr>
            <p:ph type="body" sz="quarter" idx="28"/>
          </p:nvPr>
        </p:nvSpPr>
        <p:spPr/>
        <p:txBody>
          <a:bodyPr/>
          <a:lstStyle/>
          <a:p>
            <a:r>
              <a:rPr lang="en-US" dirty="0"/>
              <a:t>Phase 2</a:t>
            </a:r>
            <a:br>
              <a:rPr lang="en-US" dirty="0"/>
            </a:br>
            <a:r>
              <a:rPr lang="en-US" sz="1400" dirty="0">
                <a:latin typeface="+mn-lt"/>
              </a:rPr>
              <a:t>Month, Year</a:t>
            </a:r>
            <a:endParaRPr lang="en-US" dirty="0">
              <a:latin typeface="+mn-lt"/>
            </a:endParaRPr>
          </a:p>
        </p:txBody>
      </p:sp>
      <p:sp>
        <p:nvSpPr>
          <p:cNvPr id="5" name="Text Placeholder 4">
            <a:extLst>
              <a:ext uri="{FF2B5EF4-FFF2-40B4-BE49-F238E27FC236}">
                <a16:creationId xmlns:a16="http://schemas.microsoft.com/office/drawing/2014/main" id="{1B9D7DA5-9DA5-4EDA-AAC1-B5A593D730C3}"/>
              </a:ext>
            </a:extLst>
          </p:cNvPr>
          <p:cNvSpPr>
            <a:spLocks noGrp="1"/>
          </p:cNvSpPr>
          <p:nvPr>
            <p:ph type="body" sz="quarter" idx="12"/>
          </p:nvPr>
        </p:nvSpPr>
        <p:spPr/>
        <p:txBody>
          <a:bodyPr/>
          <a:lstStyle/>
          <a:p>
            <a:r>
              <a:rPr lang="en-US" dirty="0"/>
              <a:t>Lorem ipsum dolor sit amet, consectetuer adipiscing elit. Maecenas porttitor congue massa.</a:t>
            </a:r>
          </a:p>
          <a:p>
            <a:r>
              <a:rPr lang="en-US" dirty="0"/>
              <a:t>Nunc viverra imperdiet enim. Fusce est. Vivamus a tellus.</a:t>
            </a:r>
          </a:p>
        </p:txBody>
      </p:sp>
      <p:sp>
        <p:nvSpPr>
          <p:cNvPr id="10" name="Text Placeholder 9">
            <a:extLst>
              <a:ext uri="{FF2B5EF4-FFF2-40B4-BE49-F238E27FC236}">
                <a16:creationId xmlns:a16="http://schemas.microsoft.com/office/drawing/2014/main" id="{FCAA0F0E-6B7F-4145-A8E2-90DC4D675786}"/>
              </a:ext>
            </a:extLst>
          </p:cNvPr>
          <p:cNvSpPr>
            <a:spLocks noGrp="1"/>
          </p:cNvSpPr>
          <p:nvPr>
            <p:ph type="body" sz="quarter" idx="29"/>
          </p:nvPr>
        </p:nvSpPr>
        <p:spPr/>
        <p:txBody>
          <a:bodyPr/>
          <a:lstStyle/>
          <a:p>
            <a:r>
              <a:rPr lang="en-US" dirty="0"/>
              <a:t>Phase 3</a:t>
            </a:r>
            <a:br>
              <a:rPr lang="en-US" dirty="0"/>
            </a:br>
            <a:r>
              <a:rPr lang="en-US" sz="1400" dirty="0">
                <a:latin typeface="+mn-lt"/>
              </a:rPr>
              <a:t>Month, Year</a:t>
            </a:r>
          </a:p>
        </p:txBody>
      </p:sp>
      <p:sp>
        <p:nvSpPr>
          <p:cNvPr id="6" name="Text Placeholder 5">
            <a:extLst>
              <a:ext uri="{FF2B5EF4-FFF2-40B4-BE49-F238E27FC236}">
                <a16:creationId xmlns:a16="http://schemas.microsoft.com/office/drawing/2014/main" id="{4B29415E-FF87-4959-B427-0EA155C16B64}"/>
              </a:ext>
            </a:extLst>
          </p:cNvPr>
          <p:cNvSpPr>
            <a:spLocks noGrp="1"/>
          </p:cNvSpPr>
          <p:nvPr>
            <p:ph type="body" sz="quarter" idx="13"/>
          </p:nvPr>
        </p:nvSpPr>
        <p:spPr/>
        <p:txBody>
          <a:bodyPr/>
          <a:lstStyle/>
          <a:p>
            <a:r>
              <a:rPr lang="en-US" dirty="0"/>
              <a:t>Lorem ipsum dolor sit amet, consectetuer adipiscing elit. Maecenas porttitor congue massa.</a:t>
            </a:r>
          </a:p>
          <a:p>
            <a:r>
              <a:rPr lang="en-US" dirty="0"/>
              <a:t>Nunc viverra imperdiet enim. Fusce est. Vivamus a tellus.</a:t>
            </a:r>
          </a:p>
        </p:txBody>
      </p:sp>
      <p:sp>
        <p:nvSpPr>
          <p:cNvPr id="4" name="Slide Number Placeholder 3">
            <a:extLst>
              <a:ext uri="{FF2B5EF4-FFF2-40B4-BE49-F238E27FC236}">
                <a16:creationId xmlns:a16="http://schemas.microsoft.com/office/drawing/2014/main" id="{81B23B52-8351-4A05-ABAB-5A128EE6896F}"/>
              </a:ext>
            </a:extLst>
          </p:cNvPr>
          <p:cNvSpPr>
            <a:spLocks noGrp="1"/>
          </p:cNvSpPr>
          <p:nvPr>
            <p:ph type="sldNum" sz="quarter" idx="11"/>
          </p:nvPr>
        </p:nvSpPr>
        <p:spPr/>
        <p:txBody>
          <a:bodyPr/>
          <a:lstStyle/>
          <a:p>
            <a:fld id="{19B51A1E-902D-48AF-9020-955120F399B6}" type="slidenum">
              <a:rPr lang="en-US" smtClean="0"/>
              <a:pPr/>
              <a:t>11</a:t>
            </a:fld>
            <a:endParaRPr lang="en-US" dirty="0"/>
          </a:p>
        </p:txBody>
      </p:sp>
    </p:spTree>
    <p:extLst>
      <p:ext uri="{BB962C8B-B14F-4D97-AF65-F5344CB8AC3E}">
        <p14:creationId xmlns:p14="http://schemas.microsoft.com/office/powerpoint/2010/main" val="3635933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9AB7435-FDC7-403C-A171-B7EF270C4D39}"/>
              </a:ext>
            </a:extLst>
          </p:cNvPr>
          <p:cNvSpPr>
            <a:spLocks noGrp="1"/>
          </p:cNvSpPr>
          <p:nvPr>
            <p:ph type="title"/>
          </p:nvPr>
        </p:nvSpPr>
        <p:spPr/>
        <p:txBody>
          <a:bodyPr/>
          <a:lstStyle/>
          <a:p>
            <a:r>
              <a:rPr lang="en-US" dirty="0"/>
              <a:t>Traction</a:t>
            </a:r>
          </a:p>
        </p:txBody>
      </p:sp>
      <p:sp>
        <p:nvSpPr>
          <p:cNvPr id="8" name="Text Placeholder 7">
            <a:extLst>
              <a:ext uri="{FF2B5EF4-FFF2-40B4-BE49-F238E27FC236}">
                <a16:creationId xmlns:a16="http://schemas.microsoft.com/office/drawing/2014/main" id="{8C47F593-8BBB-4E42-93A0-A6382BB42B7B}"/>
              </a:ext>
            </a:extLst>
          </p:cNvPr>
          <p:cNvSpPr>
            <a:spLocks noGrp="1"/>
          </p:cNvSpPr>
          <p:nvPr>
            <p:ph type="body" sz="quarter" idx="26"/>
          </p:nvPr>
        </p:nvSpPr>
        <p:spPr/>
        <p:txBody>
          <a:bodyPr/>
          <a:lstStyle/>
          <a:p>
            <a:r>
              <a:rPr lang="en-US" dirty="0"/>
              <a:t>Forecasting for success</a:t>
            </a:r>
          </a:p>
        </p:txBody>
      </p:sp>
      <p:graphicFrame>
        <p:nvGraphicFramePr>
          <p:cNvPr id="9" name="Table 8">
            <a:extLst>
              <a:ext uri="{FF2B5EF4-FFF2-40B4-BE49-F238E27FC236}">
                <a16:creationId xmlns:a16="http://schemas.microsoft.com/office/drawing/2014/main" id="{8A6FC5CC-5CC2-43D6-94AF-A54C059793A3}"/>
              </a:ext>
            </a:extLst>
          </p:cNvPr>
          <p:cNvGraphicFramePr>
            <a:graphicFrameLocks noGrp="1"/>
          </p:cNvGraphicFramePr>
          <p:nvPr>
            <p:extLst>
              <p:ext uri="{D42A27DB-BD31-4B8C-83A1-F6EECF244321}">
                <p14:modId xmlns:p14="http://schemas.microsoft.com/office/powerpoint/2010/main" val="2406132436"/>
              </p:ext>
            </p:extLst>
          </p:nvPr>
        </p:nvGraphicFramePr>
        <p:xfrm>
          <a:off x="431800" y="1728000"/>
          <a:ext cx="6680200" cy="4178330"/>
        </p:xfrm>
        <a:graphic>
          <a:graphicData uri="http://schemas.openxmlformats.org/drawingml/2006/table">
            <a:tbl>
              <a:tblPr firstRow="1" firstCol="1">
                <a:tableStyleId>{5C22544A-7EE6-4342-B048-85BDC9FD1C3A}</a:tableStyleId>
              </a:tblPr>
              <a:tblGrid>
                <a:gridCol w="1336040">
                  <a:extLst>
                    <a:ext uri="{9D8B030D-6E8A-4147-A177-3AD203B41FA5}">
                      <a16:colId xmlns:a16="http://schemas.microsoft.com/office/drawing/2014/main" val="1173992025"/>
                    </a:ext>
                  </a:extLst>
                </a:gridCol>
                <a:gridCol w="1336040">
                  <a:extLst>
                    <a:ext uri="{9D8B030D-6E8A-4147-A177-3AD203B41FA5}">
                      <a16:colId xmlns:a16="http://schemas.microsoft.com/office/drawing/2014/main" val="115202853"/>
                    </a:ext>
                  </a:extLst>
                </a:gridCol>
                <a:gridCol w="1336040">
                  <a:extLst>
                    <a:ext uri="{9D8B030D-6E8A-4147-A177-3AD203B41FA5}">
                      <a16:colId xmlns:a16="http://schemas.microsoft.com/office/drawing/2014/main" val="1010693434"/>
                    </a:ext>
                  </a:extLst>
                </a:gridCol>
                <a:gridCol w="1336040">
                  <a:extLst>
                    <a:ext uri="{9D8B030D-6E8A-4147-A177-3AD203B41FA5}">
                      <a16:colId xmlns:a16="http://schemas.microsoft.com/office/drawing/2014/main" val="3778082769"/>
                    </a:ext>
                  </a:extLst>
                </a:gridCol>
                <a:gridCol w="1336040">
                  <a:extLst>
                    <a:ext uri="{9D8B030D-6E8A-4147-A177-3AD203B41FA5}">
                      <a16:colId xmlns:a16="http://schemas.microsoft.com/office/drawing/2014/main" val="1136644251"/>
                    </a:ext>
                  </a:extLst>
                </a:gridCol>
              </a:tblGrid>
              <a:tr h="578291">
                <a:tc>
                  <a:txBody>
                    <a:bodyPr/>
                    <a:lstStyle/>
                    <a:p>
                      <a:endParaRPr lang="en-ZA"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n-ZA" sz="1600" b="0" dirty="0">
                          <a:latin typeface="+mn-lt"/>
                        </a:rPr>
                        <a:t>Vendors</a:t>
                      </a:r>
                    </a:p>
                  </a:txBody>
                  <a:tcPr>
                    <a:lnL w="12700" cmpd="sng">
                      <a:noFill/>
                    </a:lnL>
                    <a:lnR w="12700" cmpd="sng">
                      <a:noFill/>
                    </a:lnR>
                    <a:lnT w="12700" cmpd="sng">
                      <a:noFill/>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latin typeface="+mn-lt"/>
                        </a:rPr>
                        <a:t>Users</a:t>
                      </a:r>
                    </a:p>
                  </a:txBody>
                  <a:tcPr>
                    <a:lnL w="12700" cmpd="sng">
                      <a:noFill/>
                    </a:lnL>
                    <a:lnR w="12700" cmpd="sng">
                      <a:noFill/>
                    </a:lnR>
                    <a:lnT w="12700" cmpd="sng">
                      <a:noFill/>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latin typeface="+mn-lt"/>
                        </a:rPr>
                        <a:t>Gross Revenue</a:t>
                      </a:r>
                    </a:p>
                  </a:txBody>
                  <a:tcPr>
                    <a:lnL w="12700" cmpd="sng">
                      <a:noFill/>
                    </a:lnL>
                    <a:lnR w="12700" cmpd="sng">
                      <a:noFill/>
                    </a:lnR>
                    <a:lnT w="12700" cmpd="sng">
                      <a:noFill/>
                    </a:lnT>
                    <a:lnB w="571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r>
                        <a:rPr lang="en-ZA" sz="1600" b="0" dirty="0">
                          <a:latin typeface="+mn-lt"/>
                        </a:rPr>
                        <a:t>Company Revenue</a:t>
                      </a:r>
                    </a:p>
                  </a:txBody>
                  <a:tcPr>
                    <a:lnL w="12700" cmpd="sng">
                      <a:noFill/>
                    </a:lnL>
                    <a:lnR w="12700" cmpd="sng">
                      <a:noFill/>
                    </a:lnR>
                    <a:lnT w="12700" cmpd="sng">
                      <a:noFill/>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007223600"/>
                  </a:ext>
                </a:extLst>
              </a:tr>
              <a:tr h="719842">
                <a:tc>
                  <a:txBody>
                    <a:bodyPr/>
                    <a:lstStyle/>
                    <a:p>
                      <a:pPr algn="ctr"/>
                      <a:r>
                        <a:rPr lang="en-ZA" sz="1600" b="1" dirty="0">
                          <a:solidFill>
                            <a:schemeClr val="tx1"/>
                          </a:solidFill>
                        </a:rPr>
                        <a:t>20YY</a:t>
                      </a:r>
                    </a:p>
                  </a:txBody>
                  <a:tcPr anchor="ctr">
                    <a:lnL w="12700" cmpd="sng">
                      <a:noFill/>
                    </a:lnL>
                    <a:lnR w="3175" cap="flat" cmpd="sng" algn="ctr">
                      <a:solidFill>
                        <a:schemeClr val="bg1">
                          <a:lumMod val="7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57150" cap="flat" cmpd="sng" algn="ctr">
                      <a:solidFill>
                        <a:schemeClr val="accent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3495943"/>
                  </a:ext>
                </a:extLst>
              </a:tr>
              <a:tr h="719842">
                <a:tc>
                  <a:txBody>
                    <a:bodyPr/>
                    <a:lstStyle/>
                    <a:p>
                      <a:pPr algn="ctr"/>
                      <a:r>
                        <a:rPr lang="en-ZA" sz="1600" b="1" dirty="0">
                          <a:solidFill>
                            <a:schemeClr val="tx1"/>
                          </a:solidFill>
                        </a:rPr>
                        <a:t>20YY</a:t>
                      </a:r>
                    </a:p>
                  </a:txBody>
                  <a:tcPr anchor="ctr">
                    <a:lnL w="12700" cmpd="sng">
                      <a:noFill/>
                    </a:lnL>
                    <a:lnR w="3175"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10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100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$6,750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$1,013</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12132828"/>
                  </a:ext>
                </a:extLst>
              </a:tr>
              <a:tr h="719842">
                <a:tc>
                  <a:txBody>
                    <a:bodyPr/>
                    <a:lstStyle/>
                    <a:p>
                      <a:pPr algn="ctr"/>
                      <a:r>
                        <a:rPr lang="en-ZA" sz="1600" b="1" dirty="0">
                          <a:solidFill>
                            <a:schemeClr val="tx1"/>
                          </a:solidFill>
                        </a:rPr>
                        <a:t>20YY</a:t>
                      </a:r>
                    </a:p>
                  </a:txBody>
                  <a:tcPr anchor="ctr">
                    <a:lnL w="12700" cmpd="sng">
                      <a:noFill/>
                    </a:lnL>
                    <a:lnR w="3175"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50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500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$33,750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$5,063</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94300830"/>
                  </a:ext>
                </a:extLst>
              </a:tr>
              <a:tr h="719842">
                <a:tc>
                  <a:txBody>
                    <a:bodyPr/>
                    <a:lstStyle/>
                    <a:p>
                      <a:pPr algn="ctr"/>
                      <a:r>
                        <a:rPr lang="en-ZA" sz="1600" b="1" dirty="0">
                          <a:solidFill>
                            <a:schemeClr val="tx1"/>
                          </a:solidFill>
                        </a:rPr>
                        <a:t>20YY</a:t>
                      </a:r>
                    </a:p>
                  </a:txBody>
                  <a:tcPr anchor="ctr">
                    <a:lnL w="12700" cmpd="sng">
                      <a:noFill/>
                    </a:lnL>
                    <a:lnR w="3175"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200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2000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$135,000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$20,250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7728417"/>
                  </a:ext>
                </a:extLst>
              </a:tr>
              <a:tr h="719842">
                <a:tc>
                  <a:txBody>
                    <a:bodyPr/>
                    <a:lstStyle/>
                    <a:p>
                      <a:pPr algn="ctr"/>
                      <a:r>
                        <a:rPr lang="en-ZA" sz="1600" b="1" dirty="0">
                          <a:solidFill>
                            <a:schemeClr val="tx1"/>
                          </a:solidFill>
                        </a:rPr>
                        <a:t>20YY</a:t>
                      </a:r>
                    </a:p>
                  </a:txBody>
                  <a:tcPr anchor="ctr">
                    <a:lnL w="12700" cmpd="sng">
                      <a:noFill/>
                    </a:lnL>
                    <a:lnR w="3175"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400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4000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$270,000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$40,500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57078208"/>
                  </a:ext>
                </a:extLst>
              </a:tr>
            </a:tbl>
          </a:graphicData>
        </a:graphic>
      </p:graphicFrame>
      <p:graphicFrame>
        <p:nvGraphicFramePr>
          <p:cNvPr id="10" name="Chart 9" title="Gross Revenue Placeholder Chart">
            <a:extLst>
              <a:ext uri="{FF2B5EF4-FFF2-40B4-BE49-F238E27FC236}">
                <a16:creationId xmlns:a16="http://schemas.microsoft.com/office/drawing/2014/main" id="{37148895-F8B0-42CA-81D7-420E8C24CACC}"/>
              </a:ext>
            </a:extLst>
          </p:cNvPr>
          <p:cNvGraphicFramePr/>
          <p:nvPr>
            <p:extLst>
              <p:ext uri="{D42A27DB-BD31-4B8C-83A1-F6EECF244321}">
                <p14:modId xmlns:p14="http://schemas.microsoft.com/office/powerpoint/2010/main" val="1126225852"/>
              </p:ext>
            </p:extLst>
          </p:nvPr>
        </p:nvGraphicFramePr>
        <p:xfrm>
          <a:off x="7389813" y="1728001"/>
          <a:ext cx="4381500" cy="4177499"/>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a:extLst>
              <a:ext uri="{FF2B5EF4-FFF2-40B4-BE49-F238E27FC236}">
                <a16:creationId xmlns:a16="http://schemas.microsoft.com/office/drawing/2014/main" id="{AE657985-EFB2-47B6-8166-144FEAEC16FB}"/>
              </a:ext>
            </a:extLst>
          </p:cNvPr>
          <p:cNvSpPr>
            <a:spLocks noGrp="1"/>
          </p:cNvSpPr>
          <p:nvPr>
            <p:ph type="sldNum" sz="quarter" idx="11"/>
          </p:nvPr>
        </p:nvSpPr>
        <p:spPr/>
        <p:txBody>
          <a:bodyPr/>
          <a:lstStyle/>
          <a:p>
            <a:fld id="{19B51A1E-902D-48AF-9020-955120F399B6}" type="slidenum">
              <a:rPr lang="en-US" smtClean="0"/>
              <a:pPr/>
              <a:t>12</a:t>
            </a:fld>
            <a:endParaRPr lang="en-US" dirty="0"/>
          </a:p>
        </p:txBody>
      </p:sp>
    </p:spTree>
    <p:extLst>
      <p:ext uri="{BB962C8B-B14F-4D97-AF65-F5344CB8AC3E}">
        <p14:creationId xmlns:p14="http://schemas.microsoft.com/office/powerpoint/2010/main" val="1085832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D59F-E459-41DB-985E-2CF08A5D0B6A}"/>
              </a:ext>
            </a:extLst>
          </p:cNvPr>
          <p:cNvSpPr>
            <a:spLocks noGrp="1"/>
          </p:cNvSpPr>
          <p:nvPr>
            <p:ph type="title"/>
          </p:nvPr>
        </p:nvSpPr>
        <p:spPr/>
        <p:txBody>
          <a:bodyPr/>
          <a:lstStyle/>
          <a:p>
            <a:r>
              <a:rPr lang="en-US" dirty="0"/>
              <a:t>Timeline</a:t>
            </a:r>
          </a:p>
        </p:txBody>
      </p:sp>
      <p:sp>
        <p:nvSpPr>
          <p:cNvPr id="68" name="Text Placeholder 67">
            <a:extLst>
              <a:ext uri="{FF2B5EF4-FFF2-40B4-BE49-F238E27FC236}">
                <a16:creationId xmlns:a16="http://schemas.microsoft.com/office/drawing/2014/main" id="{FA73531D-BDF3-4C9D-B4DE-8A7074CC6D1E}"/>
              </a:ext>
            </a:extLst>
          </p:cNvPr>
          <p:cNvSpPr>
            <a:spLocks noGrp="1"/>
          </p:cNvSpPr>
          <p:nvPr>
            <p:ph type="body" sz="quarter" idx="26"/>
          </p:nvPr>
        </p:nvSpPr>
        <p:spPr/>
        <p:txBody>
          <a:bodyPr/>
          <a:lstStyle/>
          <a:p>
            <a:r>
              <a:rPr lang="en-US" dirty="0"/>
              <a:t>Our two-year action plan</a:t>
            </a:r>
          </a:p>
          <a:p>
            <a:endParaRPr lang="en-US" dirty="0"/>
          </a:p>
        </p:txBody>
      </p:sp>
      <p:sp>
        <p:nvSpPr>
          <p:cNvPr id="5" name="Text Placeholder 4">
            <a:extLst>
              <a:ext uri="{FF2B5EF4-FFF2-40B4-BE49-F238E27FC236}">
                <a16:creationId xmlns:a16="http://schemas.microsoft.com/office/drawing/2014/main" id="{93838E21-DCBD-4BF3-A56B-1B0AC1845ACF}"/>
              </a:ext>
            </a:extLst>
          </p:cNvPr>
          <p:cNvSpPr>
            <a:spLocks noGrp="1"/>
          </p:cNvSpPr>
          <p:nvPr>
            <p:ph type="body" sz="quarter" idx="33"/>
          </p:nvPr>
        </p:nvSpPr>
        <p:spPr>
          <a:xfrm>
            <a:off x="344125" y="3973125"/>
            <a:ext cx="553175" cy="201776"/>
          </a:xfrm>
        </p:spPr>
        <p:txBody>
          <a:bodyPr/>
          <a:lstStyle/>
          <a:p>
            <a:r>
              <a:rPr lang="en-US" dirty="0">
                <a:solidFill>
                  <a:schemeClr val="tx1">
                    <a:lumMod val="75000"/>
                    <a:lumOff val="25000"/>
                  </a:schemeClr>
                </a:solidFill>
                <a:latin typeface="+mj-lt"/>
              </a:rPr>
              <a:t>20YY</a:t>
            </a:r>
          </a:p>
        </p:txBody>
      </p:sp>
      <p:sp>
        <p:nvSpPr>
          <p:cNvPr id="6" name="Text Placeholder 5">
            <a:extLst>
              <a:ext uri="{FF2B5EF4-FFF2-40B4-BE49-F238E27FC236}">
                <a16:creationId xmlns:a16="http://schemas.microsoft.com/office/drawing/2014/main" id="{47257058-2973-4B53-836C-41233BC0D27B}"/>
              </a:ext>
            </a:extLst>
          </p:cNvPr>
          <p:cNvSpPr>
            <a:spLocks noGrp="1"/>
          </p:cNvSpPr>
          <p:nvPr>
            <p:ph type="body" sz="quarter" idx="34"/>
          </p:nvPr>
        </p:nvSpPr>
        <p:spPr/>
        <p:txBody>
          <a:bodyPr/>
          <a:lstStyle/>
          <a:p>
            <a:r>
              <a:rPr lang="en-US" b="1" dirty="0">
                <a:solidFill>
                  <a:schemeClr val="tx1">
                    <a:lumMod val="75000"/>
                    <a:lumOff val="25000"/>
                  </a:schemeClr>
                </a:solidFill>
              </a:rPr>
              <a:t>JAN</a:t>
            </a:r>
          </a:p>
        </p:txBody>
      </p:sp>
      <p:sp>
        <p:nvSpPr>
          <p:cNvPr id="7" name="Text Placeholder 6">
            <a:extLst>
              <a:ext uri="{FF2B5EF4-FFF2-40B4-BE49-F238E27FC236}">
                <a16:creationId xmlns:a16="http://schemas.microsoft.com/office/drawing/2014/main" id="{34F0970F-3033-4EF3-B593-8ECF1F1BC18B}"/>
              </a:ext>
            </a:extLst>
          </p:cNvPr>
          <p:cNvSpPr>
            <a:spLocks noGrp="1"/>
          </p:cNvSpPr>
          <p:nvPr>
            <p:ph type="body" sz="quarter" idx="35"/>
          </p:nvPr>
        </p:nvSpPr>
        <p:spPr/>
        <p:txBody>
          <a:bodyPr/>
          <a:lstStyle/>
          <a:p>
            <a:r>
              <a:rPr lang="en-US" dirty="0">
                <a:solidFill>
                  <a:schemeClr val="tx1">
                    <a:lumMod val="75000"/>
                    <a:lumOff val="25000"/>
                  </a:schemeClr>
                </a:solidFill>
              </a:rPr>
              <a:t>FEB</a:t>
            </a:r>
          </a:p>
        </p:txBody>
      </p:sp>
      <p:sp>
        <p:nvSpPr>
          <p:cNvPr id="31" name="Text Placeholder 30">
            <a:extLst>
              <a:ext uri="{FF2B5EF4-FFF2-40B4-BE49-F238E27FC236}">
                <a16:creationId xmlns:a16="http://schemas.microsoft.com/office/drawing/2014/main" id="{0FBB9E34-9406-4432-A2AA-735C161D6F11}"/>
              </a:ext>
            </a:extLst>
          </p:cNvPr>
          <p:cNvSpPr>
            <a:spLocks noGrp="1"/>
          </p:cNvSpPr>
          <p:nvPr>
            <p:ph type="body" sz="quarter" idx="59"/>
          </p:nvPr>
        </p:nvSpPr>
        <p:spPr>
          <a:xfrm>
            <a:off x="411190" y="2190750"/>
            <a:ext cx="1793875" cy="561975"/>
          </a:xfrm>
          <a:ln>
            <a:noFill/>
          </a:ln>
        </p:spPr>
        <p:txBody>
          <a:bodyPr/>
          <a:lstStyle/>
          <a:p>
            <a:r>
              <a:rPr lang="en-US" dirty="0">
                <a:solidFill>
                  <a:schemeClr val="tx1">
                    <a:lumMod val="75000"/>
                    <a:lumOff val="25000"/>
                  </a:schemeClr>
                </a:solidFill>
              </a:rPr>
              <a:t>Design</a:t>
            </a:r>
          </a:p>
        </p:txBody>
      </p:sp>
      <p:sp>
        <p:nvSpPr>
          <p:cNvPr id="32" name="Text Placeholder 31">
            <a:extLst>
              <a:ext uri="{FF2B5EF4-FFF2-40B4-BE49-F238E27FC236}">
                <a16:creationId xmlns:a16="http://schemas.microsoft.com/office/drawing/2014/main" id="{715D1787-D9EC-42D7-9E58-06C783ACCE5D}"/>
              </a:ext>
            </a:extLst>
          </p:cNvPr>
          <p:cNvSpPr>
            <a:spLocks noGrp="1"/>
          </p:cNvSpPr>
          <p:nvPr>
            <p:ph type="body" sz="quarter" idx="60"/>
          </p:nvPr>
        </p:nvSpPr>
        <p:spPr>
          <a:xfrm>
            <a:off x="445930" y="2531196"/>
            <a:ext cx="1724394" cy="185808"/>
          </a:xfrm>
        </p:spPr>
        <p:txBody>
          <a:bodyPr/>
          <a:lstStyle/>
          <a:p>
            <a:r>
              <a:rPr lang="en-US" dirty="0">
                <a:solidFill>
                  <a:schemeClr val="tx1">
                    <a:lumMod val="75000"/>
                    <a:lumOff val="25000"/>
                  </a:schemeClr>
                </a:solidFill>
              </a:rPr>
              <a:t>Feb, 20YY</a:t>
            </a:r>
          </a:p>
        </p:txBody>
      </p:sp>
      <p:cxnSp>
        <p:nvCxnSpPr>
          <p:cNvPr id="71" name="Straight Arrow Connector 70" title="Timeline Event Lines">
            <a:extLst>
              <a:ext uri="{FF2B5EF4-FFF2-40B4-BE49-F238E27FC236}">
                <a16:creationId xmlns:a16="http://schemas.microsoft.com/office/drawing/2014/main" id="{BBE1F329-A8D2-4C03-9053-8D69618651CB}"/>
              </a:ext>
            </a:extLst>
          </p:cNvPr>
          <p:cNvCxnSpPr>
            <a:cxnSpLocks/>
          </p:cNvCxnSpPr>
          <p:nvPr/>
        </p:nvCxnSpPr>
        <p:spPr>
          <a:xfrm flipH="1">
            <a:off x="1092726" y="2752725"/>
            <a:ext cx="1" cy="776987"/>
          </a:xfrm>
          <a:prstGeom prst="straightConnector1">
            <a:avLst/>
          </a:prstGeom>
          <a:ln w="34925" cap="rnd">
            <a:round/>
            <a:tailEnd type="arrow"/>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7CCA00F5-B440-406B-A716-A13092CBFC24}"/>
              </a:ext>
            </a:extLst>
          </p:cNvPr>
          <p:cNvSpPr>
            <a:spLocks noGrp="1"/>
          </p:cNvSpPr>
          <p:nvPr>
            <p:ph type="body" sz="quarter" idx="36"/>
          </p:nvPr>
        </p:nvSpPr>
        <p:spPr/>
        <p:txBody>
          <a:bodyPr/>
          <a:lstStyle/>
          <a:p>
            <a:r>
              <a:rPr lang="en-US" dirty="0">
                <a:solidFill>
                  <a:schemeClr val="tx1">
                    <a:lumMod val="75000"/>
                    <a:lumOff val="25000"/>
                  </a:schemeClr>
                </a:solidFill>
              </a:rPr>
              <a:t>MAR</a:t>
            </a:r>
          </a:p>
        </p:txBody>
      </p:sp>
      <p:sp>
        <p:nvSpPr>
          <p:cNvPr id="9" name="Text Placeholder 8">
            <a:extLst>
              <a:ext uri="{FF2B5EF4-FFF2-40B4-BE49-F238E27FC236}">
                <a16:creationId xmlns:a16="http://schemas.microsoft.com/office/drawing/2014/main" id="{6DD14BC5-F4CC-4A1D-B722-4B0E3AD084E4}"/>
              </a:ext>
            </a:extLst>
          </p:cNvPr>
          <p:cNvSpPr>
            <a:spLocks noGrp="1"/>
          </p:cNvSpPr>
          <p:nvPr>
            <p:ph type="body" sz="quarter" idx="37"/>
          </p:nvPr>
        </p:nvSpPr>
        <p:spPr/>
        <p:txBody>
          <a:bodyPr/>
          <a:lstStyle/>
          <a:p>
            <a:r>
              <a:rPr lang="en-US" dirty="0">
                <a:solidFill>
                  <a:schemeClr val="tx1">
                    <a:lumMod val="75000"/>
                    <a:lumOff val="25000"/>
                  </a:schemeClr>
                </a:solidFill>
              </a:rPr>
              <a:t>APR</a:t>
            </a:r>
          </a:p>
        </p:txBody>
      </p:sp>
      <p:sp>
        <p:nvSpPr>
          <p:cNvPr id="11" name="Text Placeholder 10">
            <a:extLst>
              <a:ext uri="{FF2B5EF4-FFF2-40B4-BE49-F238E27FC236}">
                <a16:creationId xmlns:a16="http://schemas.microsoft.com/office/drawing/2014/main" id="{7BB9576B-97C2-4B6F-8D7A-D3D94B000C9A}"/>
              </a:ext>
            </a:extLst>
          </p:cNvPr>
          <p:cNvSpPr>
            <a:spLocks noGrp="1"/>
          </p:cNvSpPr>
          <p:nvPr>
            <p:ph type="body" sz="quarter" idx="39"/>
          </p:nvPr>
        </p:nvSpPr>
        <p:spPr/>
        <p:txBody>
          <a:bodyPr/>
          <a:lstStyle/>
          <a:p>
            <a:r>
              <a:rPr lang="en-US" dirty="0">
                <a:solidFill>
                  <a:schemeClr val="tx1">
                    <a:lumMod val="75000"/>
                    <a:lumOff val="25000"/>
                  </a:schemeClr>
                </a:solidFill>
              </a:rPr>
              <a:t>MAY</a:t>
            </a:r>
          </a:p>
        </p:txBody>
      </p:sp>
      <p:sp>
        <p:nvSpPr>
          <p:cNvPr id="12" name="Text Placeholder 11">
            <a:extLst>
              <a:ext uri="{FF2B5EF4-FFF2-40B4-BE49-F238E27FC236}">
                <a16:creationId xmlns:a16="http://schemas.microsoft.com/office/drawing/2014/main" id="{DB4DD14B-5E18-42FF-B2F1-6A2CB0938364}"/>
              </a:ext>
            </a:extLst>
          </p:cNvPr>
          <p:cNvSpPr>
            <a:spLocks noGrp="1"/>
          </p:cNvSpPr>
          <p:nvPr>
            <p:ph type="body" sz="quarter" idx="40"/>
          </p:nvPr>
        </p:nvSpPr>
        <p:spPr/>
        <p:txBody>
          <a:bodyPr/>
          <a:lstStyle/>
          <a:p>
            <a:r>
              <a:rPr lang="en-US" dirty="0">
                <a:solidFill>
                  <a:schemeClr val="tx1">
                    <a:lumMod val="75000"/>
                    <a:lumOff val="25000"/>
                  </a:schemeClr>
                </a:solidFill>
              </a:rPr>
              <a:t>JUN</a:t>
            </a:r>
          </a:p>
        </p:txBody>
      </p:sp>
      <p:cxnSp>
        <p:nvCxnSpPr>
          <p:cNvPr id="74" name="Straight Arrow Connector 73" title="Timeline Event Lines">
            <a:extLst>
              <a:ext uri="{FF2B5EF4-FFF2-40B4-BE49-F238E27FC236}">
                <a16:creationId xmlns:a16="http://schemas.microsoft.com/office/drawing/2014/main" id="{3D985F57-4828-4F43-9FE0-15EF491E8160}"/>
              </a:ext>
            </a:extLst>
          </p:cNvPr>
          <p:cNvCxnSpPr>
            <a:cxnSpLocks/>
          </p:cNvCxnSpPr>
          <p:nvPr/>
        </p:nvCxnSpPr>
        <p:spPr>
          <a:xfrm rot="10800000" flipH="1">
            <a:off x="2971100" y="4171551"/>
            <a:ext cx="1" cy="776987"/>
          </a:xfrm>
          <a:prstGeom prst="straightConnector1">
            <a:avLst/>
          </a:prstGeom>
          <a:ln w="34925" cap="rnd">
            <a:round/>
            <a:tailEnd type="arrow"/>
          </a:ln>
        </p:spPr>
        <p:style>
          <a:lnRef idx="1">
            <a:schemeClr val="accent1"/>
          </a:lnRef>
          <a:fillRef idx="0">
            <a:schemeClr val="accent1"/>
          </a:fillRef>
          <a:effectRef idx="0">
            <a:schemeClr val="accent1"/>
          </a:effectRef>
          <a:fontRef idx="minor">
            <a:schemeClr val="tx1"/>
          </a:fontRef>
        </p:style>
      </p:cxnSp>
      <p:sp>
        <p:nvSpPr>
          <p:cNvPr id="58" name="Text Placeholder 30">
            <a:extLst>
              <a:ext uri="{FF2B5EF4-FFF2-40B4-BE49-F238E27FC236}">
                <a16:creationId xmlns:a16="http://schemas.microsoft.com/office/drawing/2014/main" id="{787813E1-07C6-496D-9E59-D41AD3127AD9}"/>
              </a:ext>
            </a:extLst>
          </p:cNvPr>
          <p:cNvSpPr txBox="1">
            <a:spLocks/>
          </p:cNvSpPr>
          <p:nvPr/>
        </p:nvSpPr>
        <p:spPr>
          <a:xfrm>
            <a:off x="2074163" y="4994301"/>
            <a:ext cx="1793875" cy="561975"/>
          </a:xfrm>
          <a:prstGeom prst="rect">
            <a:avLst/>
          </a:prstGeom>
          <a:noFill/>
          <a:ln>
            <a:noFill/>
          </a:ln>
        </p:spPr>
        <p:txBody>
          <a:bodyPr vert="horz" lIns="0" tIns="36000" rIns="0" bIns="0" rtlCol="0" anchor="t">
            <a:noAutofit/>
          </a:bodyPr>
          <a:lstStyle>
            <a:lvl1pPr indent="0" algn="ctr">
              <a:lnSpc>
                <a:spcPct val="90000"/>
              </a:lnSpc>
              <a:spcBef>
                <a:spcPts val="1000"/>
              </a:spcBef>
              <a:buFont typeface="Arial" panose="020B0604020202020204" pitchFamily="34" charset="0"/>
              <a:buNone/>
              <a:defRPr sz="1600" b="1">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Focus Group</a:t>
            </a:r>
          </a:p>
        </p:txBody>
      </p:sp>
      <p:sp>
        <p:nvSpPr>
          <p:cNvPr id="59" name="Text Placeholder 31">
            <a:extLst>
              <a:ext uri="{FF2B5EF4-FFF2-40B4-BE49-F238E27FC236}">
                <a16:creationId xmlns:a16="http://schemas.microsoft.com/office/drawing/2014/main" id="{A3B6B7DF-5CB5-4DD4-A1FA-3CAD080EA255}"/>
              </a:ext>
            </a:extLst>
          </p:cNvPr>
          <p:cNvSpPr txBox="1">
            <a:spLocks/>
          </p:cNvSpPr>
          <p:nvPr/>
        </p:nvSpPr>
        <p:spPr>
          <a:xfrm>
            <a:off x="2108903" y="5333355"/>
            <a:ext cx="1724394" cy="187200"/>
          </a:xfrm>
          <a:prstGeom prst="rect">
            <a:avLst/>
          </a:prstGeom>
          <a:solidFill>
            <a:schemeClr val="bg1">
              <a:lumMod val="95000"/>
            </a:schemeClr>
          </a:solidFill>
        </p:spPr>
        <p:txBody>
          <a:bodyPr vert="horz" lIns="0" tIns="0" rIns="0" bIns="0" rtlCol="0" anchor="ctr">
            <a:noAutofit/>
          </a:bodyPr>
          <a:lstStyle>
            <a:lvl1pPr indent="0" algn="ctr">
              <a:lnSpc>
                <a:spcPct val="90000"/>
              </a:lnSpc>
              <a:spcBef>
                <a:spcPts val="1000"/>
              </a:spcBef>
              <a:buFont typeface="Arial" panose="020B0604020202020204" pitchFamily="34" charset="0"/>
              <a:buNone/>
              <a:defRPr sz="1200">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Jun, 20YY</a:t>
            </a:r>
          </a:p>
        </p:txBody>
      </p:sp>
      <p:sp>
        <p:nvSpPr>
          <p:cNvPr id="13" name="Text Placeholder 12">
            <a:extLst>
              <a:ext uri="{FF2B5EF4-FFF2-40B4-BE49-F238E27FC236}">
                <a16:creationId xmlns:a16="http://schemas.microsoft.com/office/drawing/2014/main" id="{F5F410E5-8F7F-4F9E-9FFE-E7BAE98D72FE}"/>
              </a:ext>
            </a:extLst>
          </p:cNvPr>
          <p:cNvSpPr>
            <a:spLocks noGrp="1"/>
          </p:cNvSpPr>
          <p:nvPr>
            <p:ph type="body" sz="quarter" idx="41"/>
          </p:nvPr>
        </p:nvSpPr>
        <p:spPr/>
        <p:txBody>
          <a:bodyPr/>
          <a:lstStyle/>
          <a:p>
            <a:r>
              <a:rPr lang="en-US" dirty="0">
                <a:solidFill>
                  <a:schemeClr val="tx1">
                    <a:lumMod val="75000"/>
                    <a:lumOff val="25000"/>
                  </a:schemeClr>
                </a:solidFill>
              </a:rPr>
              <a:t>JUL</a:t>
            </a:r>
          </a:p>
        </p:txBody>
      </p:sp>
      <p:sp>
        <p:nvSpPr>
          <p:cNvPr id="15" name="Text Placeholder 14">
            <a:extLst>
              <a:ext uri="{FF2B5EF4-FFF2-40B4-BE49-F238E27FC236}">
                <a16:creationId xmlns:a16="http://schemas.microsoft.com/office/drawing/2014/main" id="{62A8B8B4-43EE-4C8C-A799-7FB8016D3DD0}"/>
              </a:ext>
            </a:extLst>
          </p:cNvPr>
          <p:cNvSpPr>
            <a:spLocks noGrp="1"/>
          </p:cNvSpPr>
          <p:nvPr>
            <p:ph type="body" sz="quarter" idx="43"/>
          </p:nvPr>
        </p:nvSpPr>
        <p:spPr/>
        <p:txBody>
          <a:bodyPr/>
          <a:lstStyle/>
          <a:p>
            <a:r>
              <a:rPr lang="en-US" dirty="0">
                <a:solidFill>
                  <a:schemeClr val="tx1">
                    <a:lumMod val="75000"/>
                    <a:lumOff val="25000"/>
                  </a:schemeClr>
                </a:solidFill>
              </a:rPr>
              <a:t>AUG</a:t>
            </a:r>
          </a:p>
        </p:txBody>
      </p:sp>
      <p:sp>
        <p:nvSpPr>
          <p:cNvPr id="16" name="Text Placeholder 15">
            <a:extLst>
              <a:ext uri="{FF2B5EF4-FFF2-40B4-BE49-F238E27FC236}">
                <a16:creationId xmlns:a16="http://schemas.microsoft.com/office/drawing/2014/main" id="{BE55EE5B-B6FB-4321-9477-52192E27D65C}"/>
              </a:ext>
            </a:extLst>
          </p:cNvPr>
          <p:cNvSpPr>
            <a:spLocks noGrp="1"/>
          </p:cNvSpPr>
          <p:nvPr>
            <p:ph type="body" sz="quarter" idx="44"/>
          </p:nvPr>
        </p:nvSpPr>
        <p:spPr/>
        <p:txBody>
          <a:bodyPr/>
          <a:lstStyle/>
          <a:p>
            <a:r>
              <a:rPr lang="en-US" dirty="0">
                <a:solidFill>
                  <a:schemeClr val="tx1">
                    <a:lumMod val="75000"/>
                    <a:lumOff val="25000"/>
                  </a:schemeClr>
                </a:solidFill>
              </a:rPr>
              <a:t>SEP</a:t>
            </a:r>
          </a:p>
        </p:txBody>
      </p:sp>
      <p:sp>
        <p:nvSpPr>
          <p:cNvPr id="14" name="Text Placeholder 13">
            <a:extLst>
              <a:ext uri="{FF2B5EF4-FFF2-40B4-BE49-F238E27FC236}">
                <a16:creationId xmlns:a16="http://schemas.microsoft.com/office/drawing/2014/main" id="{C93FB8A9-9620-42A8-A149-00CC0FC29CF4}"/>
              </a:ext>
            </a:extLst>
          </p:cNvPr>
          <p:cNvSpPr>
            <a:spLocks noGrp="1"/>
          </p:cNvSpPr>
          <p:nvPr>
            <p:ph type="body" sz="quarter" idx="42"/>
          </p:nvPr>
        </p:nvSpPr>
        <p:spPr/>
        <p:txBody>
          <a:bodyPr/>
          <a:lstStyle/>
          <a:p>
            <a:r>
              <a:rPr lang="en-US" dirty="0">
                <a:solidFill>
                  <a:schemeClr val="tx1">
                    <a:lumMod val="75000"/>
                    <a:lumOff val="25000"/>
                  </a:schemeClr>
                </a:solidFill>
              </a:rPr>
              <a:t>OCT</a:t>
            </a:r>
          </a:p>
        </p:txBody>
      </p:sp>
      <p:sp>
        <p:nvSpPr>
          <p:cNvPr id="60" name="Text Placeholder 30">
            <a:extLst>
              <a:ext uri="{FF2B5EF4-FFF2-40B4-BE49-F238E27FC236}">
                <a16:creationId xmlns:a16="http://schemas.microsoft.com/office/drawing/2014/main" id="{518ED7A4-3142-4C1B-8706-E6F9BDA12CD4}"/>
              </a:ext>
            </a:extLst>
          </p:cNvPr>
          <p:cNvSpPr txBox="1">
            <a:spLocks/>
          </p:cNvSpPr>
          <p:nvPr/>
        </p:nvSpPr>
        <p:spPr>
          <a:xfrm>
            <a:off x="3971909" y="2190750"/>
            <a:ext cx="1793875" cy="561975"/>
          </a:xfrm>
          <a:prstGeom prst="rect">
            <a:avLst/>
          </a:prstGeom>
          <a:noFill/>
          <a:ln>
            <a:noFill/>
          </a:ln>
        </p:spPr>
        <p:txBody>
          <a:bodyPr vert="horz" lIns="0" tIns="36000" rIns="0" bIns="0" rtlCol="0" anchor="t">
            <a:noAutofit/>
          </a:bodyPr>
          <a:lstStyle>
            <a:lvl1pPr indent="0" algn="ctr">
              <a:lnSpc>
                <a:spcPct val="90000"/>
              </a:lnSpc>
              <a:spcBef>
                <a:spcPts val="1000"/>
              </a:spcBef>
              <a:buFont typeface="Arial" panose="020B0604020202020204" pitchFamily="34" charset="0"/>
              <a:buNone/>
              <a:defRPr sz="1600" b="1">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Feedback</a:t>
            </a:r>
          </a:p>
        </p:txBody>
      </p:sp>
      <p:sp>
        <p:nvSpPr>
          <p:cNvPr id="61" name="Text Placeholder 31">
            <a:extLst>
              <a:ext uri="{FF2B5EF4-FFF2-40B4-BE49-F238E27FC236}">
                <a16:creationId xmlns:a16="http://schemas.microsoft.com/office/drawing/2014/main" id="{ADF4B596-4378-464E-8BA9-FB6ADF27D160}"/>
              </a:ext>
            </a:extLst>
          </p:cNvPr>
          <p:cNvSpPr txBox="1">
            <a:spLocks/>
          </p:cNvSpPr>
          <p:nvPr/>
        </p:nvSpPr>
        <p:spPr>
          <a:xfrm>
            <a:off x="4006649" y="2529804"/>
            <a:ext cx="1724394" cy="187200"/>
          </a:xfrm>
          <a:prstGeom prst="rect">
            <a:avLst/>
          </a:prstGeom>
          <a:solidFill>
            <a:schemeClr val="bg1">
              <a:lumMod val="95000"/>
            </a:schemeClr>
          </a:solidFill>
        </p:spPr>
        <p:txBody>
          <a:bodyPr vert="horz" lIns="0" tIns="0" rIns="0" bIns="0" rtlCol="0" anchor="ctr">
            <a:noAutofit/>
          </a:bodyPr>
          <a:lstStyle>
            <a:lvl1pPr indent="0" algn="ctr">
              <a:lnSpc>
                <a:spcPct val="90000"/>
              </a:lnSpc>
              <a:spcBef>
                <a:spcPts val="1000"/>
              </a:spcBef>
              <a:buFont typeface="Arial" panose="020B0604020202020204" pitchFamily="34" charset="0"/>
              <a:buNone/>
              <a:defRPr sz="1200">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Oct, 20YY</a:t>
            </a:r>
          </a:p>
        </p:txBody>
      </p:sp>
      <p:cxnSp>
        <p:nvCxnSpPr>
          <p:cNvPr id="72" name="Straight Arrow Connector 71" title="Timeline Event Lines">
            <a:extLst>
              <a:ext uri="{FF2B5EF4-FFF2-40B4-BE49-F238E27FC236}">
                <a16:creationId xmlns:a16="http://schemas.microsoft.com/office/drawing/2014/main" id="{8C361AC5-6734-49E5-8506-3F22C2DF6856}"/>
              </a:ext>
            </a:extLst>
          </p:cNvPr>
          <p:cNvCxnSpPr>
            <a:cxnSpLocks/>
          </p:cNvCxnSpPr>
          <p:nvPr/>
        </p:nvCxnSpPr>
        <p:spPr>
          <a:xfrm flipH="1">
            <a:off x="4868846" y="2752725"/>
            <a:ext cx="1" cy="776987"/>
          </a:xfrm>
          <a:prstGeom prst="straightConnector1">
            <a:avLst/>
          </a:prstGeom>
          <a:ln w="34925" cap="rnd">
            <a:round/>
            <a:tailEnd type="arrow"/>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5D9E0D54-DF90-4CE3-B2EF-54C50783B7CC}"/>
              </a:ext>
            </a:extLst>
          </p:cNvPr>
          <p:cNvSpPr>
            <a:spLocks noGrp="1"/>
          </p:cNvSpPr>
          <p:nvPr>
            <p:ph type="body" sz="quarter" idx="45"/>
          </p:nvPr>
        </p:nvSpPr>
        <p:spPr/>
        <p:txBody>
          <a:bodyPr/>
          <a:lstStyle/>
          <a:p>
            <a:r>
              <a:rPr lang="en-US" dirty="0">
                <a:solidFill>
                  <a:schemeClr val="tx1">
                    <a:lumMod val="75000"/>
                    <a:lumOff val="25000"/>
                  </a:schemeClr>
                </a:solidFill>
              </a:rPr>
              <a:t>NOV</a:t>
            </a:r>
          </a:p>
        </p:txBody>
      </p:sp>
      <p:sp>
        <p:nvSpPr>
          <p:cNvPr id="18" name="Text Placeholder 17">
            <a:extLst>
              <a:ext uri="{FF2B5EF4-FFF2-40B4-BE49-F238E27FC236}">
                <a16:creationId xmlns:a16="http://schemas.microsoft.com/office/drawing/2014/main" id="{2CCC6E1D-9B5C-4276-A7D2-B86F661B7D47}"/>
              </a:ext>
            </a:extLst>
          </p:cNvPr>
          <p:cNvSpPr>
            <a:spLocks noGrp="1"/>
          </p:cNvSpPr>
          <p:nvPr>
            <p:ph type="body" sz="quarter" idx="46"/>
          </p:nvPr>
        </p:nvSpPr>
        <p:spPr/>
        <p:txBody>
          <a:bodyPr/>
          <a:lstStyle/>
          <a:p>
            <a:r>
              <a:rPr lang="en-US" dirty="0">
                <a:solidFill>
                  <a:schemeClr val="tx1">
                    <a:lumMod val="75000"/>
                    <a:lumOff val="25000"/>
                  </a:schemeClr>
                </a:solidFill>
              </a:rPr>
              <a:t>DEC</a:t>
            </a:r>
          </a:p>
        </p:txBody>
      </p:sp>
      <p:sp>
        <p:nvSpPr>
          <p:cNvPr id="19" name="Text Placeholder 18">
            <a:extLst>
              <a:ext uri="{FF2B5EF4-FFF2-40B4-BE49-F238E27FC236}">
                <a16:creationId xmlns:a16="http://schemas.microsoft.com/office/drawing/2014/main" id="{645EDCB7-4237-4A5E-9B93-7DD3CD3C4FF5}"/>
              </a:ext>
            </a:extLst>
          </p:cNvPr>
          <p:cNvSpPr>
            <a:spLocks noGrp="1"/>
          </p:cNvSpPr>
          <p:nvPr>
            <p:ph type="body" sz="quarter" idx="47"/>
          </p:nvPr>
        </p:nvSpPr>
        <p:spPr/>
        <p:txBody>
          <a:bodyPr/>
          <a:lstStyle/>
          <a:p>
            <a:r>
              <a:rPr lang="en-US" b="1" dirty="0">
                <a:solidFill>
                  <a:schemeClr val="tx1">
                    <a:lumMod val="75000"/>
                    <a:lumOff val="25000"/>
                  </a:schemeClr>
                </a:solidFill>
              </a:rPr>
              <a:t>JAN</a:t>
            </a:r>
          </a:p>
        </p:txBody>
      </p:sp>
      <p:sp>
        <p:nvSpPr>
          <p:cNvPr id="10" name="Text Placeholder 9">
            <a:extLst>
              <a:ext uri="{FF2B5EF4-FFF2-40B4-BE49-F238E27FC236}">
                <a16:creationId xmlns:a16="http://schemas.microsoft.com/office/drawing/2014/main" id="{C449364A-2889-46F4-AB8E-EB64958B16DC}"/>
              </a:ext>
            </a:extLst>
          </p:cNvPr>
          <p:cNvSpPr>
            <a:spLocks noGrp="1"/>
          </p:cNvSpPr>
          <p:nvPr>
            <p:ph type="body" sz="quarter" idx="38"/>
          </p:nvPr>
        </p:nvSpPr>
        <p:spPr>
          <a:xfrm>
            <a:off x="6008325" y="3973125"/>
            <a:ext cx="553175" cy="201776"/>
          </a:xfrm>
        </p:spPr>
        <p:txBody>
          <a:bodyPr/>
          <a:lstStyle/>
          <a:p>
            <a:r>
              <a:rPr lang="en-US" dirty="0">
                <a:solidFill>
                  <a:schemeClr val="tx1">
                    <a:lumMod val="75000"/>
                    <a:lumOff val="25000"/>
                  </a:schemeClr>
                </a:solidFill>
                <a:latin typeface="+mj-lt"/>
              </a:rPr>
              <a:t>20YY</a:t>
            </a:r>
          </a:p>
        </p:txBody>
      </p:sp>
      <p:cxnSp>
        <p:nvCxnSpPr>
          <p:cNvPr id="75" name="Straight Arrow Connector 74" title="Timeline Event Lines">
            <a:extLst>
              <a:ext uri="{FF2B5EF4-FFF2-40B4-BE49-F238E27FC236}">
                <a16:creationId xmlns:a16="http://schemas.microsoft.com/office/drawing/2014/main" id="{40DC3788-4E8E-4F3D-BD1E-8EFA13B0705B}"/>
              </a:ext>
            </a:extLst>
          </p:cNvPr>
          <p:cNvCxnSpPr>
            <a:cxnSpLocks/>
          </p:cNvCxnSpPr>
          <p:nvPr/>
        </p:nvCxnSpPr>
        <p:spPr>
          <a:xfrm rot="10800000" flipH="1">
            <a:off x="6284891" y="4171551"/>
            <a:ext cx="1" cy="776987"/>
          </a:xfrm>
          <a:prstGeom prst="straightConnector1">
            <a:avLst/>
          </a:prstGeom>
          <a:ln w="34925" cap="rnd">
            <a:round/>
            <a:tailEnd type="arrow"/>
          </a:ln>
        </p:spPr>
        <p:style>
          <a:lnRef idx="1">
            <a:schemeClr val="accent1"/>
          </a:lnRef>
          <a:fillRef idx="0">
            <a:schemeClr val="accent1"/>
          </a:fillRef>
          <a:effectRef idx="0">
            <a:schemeClr val="accent1"/>
          </a:effectRef>
          <a:fontRef idx="minor">
            <a:schemeClr val="tx1"/>
          </a:fontRef>
        </p:style>
      </p:cxnSp>
      <p:sp>
        <p:nvSpPr>
          <p:cNvPr id="62" name="Text Placeholder 30">
            <a:extLst>
              <a:ext uri="{FF2B5EF4-FFF2-40B4-BE49-F238E27FC236}">
                <a16:creationId xmlns:a16="http://schemas.microsoft.com/office/drawing/2014/main" id="{86B6D762-C9DD-4996-B05F-20E8C744D387}"/>
              </a:ext>
            </a:extLst>
          </p:cNvPr>
          <p:cNvSpPr txBox="1">
            <a:spLocks/>
          </p:cNvSpPr>
          <p:nvPr/>
        </p:nvSpPr>
        <p:spPr>
          <a:xfrm>
            <a:off x="5387954" y="4994301"/>
            <a:ext cx="1793875" cy="561975"/>
          </a:xfrm>
          <a:prstGeom prst="rect">
            <a:avLst/>
          </a:prstGeom>
          <a:noFill/>
          <a:ln>
            <a:noFill/>
          </a:ln>
        </p:spPr>
        <p:txBody>
          <a:bodyPr vert="horz" lIns="0" tIns="36000" rIns="0" bIns="0" rtlCol="0" anchor="t">
            <a:noAutofit/>
          </a:bodyPr>
          <a:lstStyle>
            <a:lvl1pPr indent="0" algn="ctr">
              <a:lnSpc>
                <a:spcPct val="90000"/>
              </a:lnSpc>
              <a:spcBef>
                <a:spcPts val="1000"/>
              </a:spcBef>
              <a:buFont typeface="Arial" panose="020B0604020202020204" pitchFamily="34" charset="0"/>
              <a:buNone/>
              <a:defRPr sz="1600" b="1">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MVP</a:t>
            </a:r>
          </a:p>
        </p:txBody>
      </p:sp>
      <p:sp>
        <p:nvSpPr>
          <p:cNvPr id="63" name="Text Placeholder 31">
            <a:extLst>
              <a:ext uri="{FF2B5EF4-FFF2-40B4-BE49-F238E27FC236}">
                <a16:creationId xmlns:a16="http://schemas.microsoft.com/office/drawing/2014/main" id="{096832AE-2EF2-4535-996B-35001117AE74}"/>
              </a:ext>
            </a:extLst>
          </p:cNvPr>
          <p:cNvSpPr txBox="1">
            <a:spLocks/>
          </p:cNvSpPr>
          <p:nvPr/>
        </p:nvSpPr>
        <p:spPr>
          <a:xfrm>
            <a:off x="5422694" y="5333355"/>
            <a:ext cx="1724394" cy="187200"/>
          </a:xfrm>
          <a:prstGeom prst="rect">
            <a:avLst/>
          </a:prstGeom>
          <a:solidFill>
            <a:schemeClr val="bg1">
              <a:lumMod val="95000"/>
            </a:schemeClr>
          </a:solidFill>
        </p:spPr>
        <p:txBody>
          <a:bodyPr vert="horz" lIns="0" tIns="0" rIns="0" bIns="0" rtlCol="0" anchor="ctr">
            <a:noAutofit/>
          </a:bodyPr>
          <a:lstStyle>
            <a:lvl1pPr indent="0" algn="ctr">
              <a:lnSpc>
                <a:spcPct val="90000"/>
              </a:lnSpc>
              <a:spcBef>
                <a:spcPts val="1000"/>
              </a:spcBef>
              <a:buFont typeface="Arial" panose="020B0604020202020204" pitchFamily="34" charset="0"/>
              <a:buNone/>
              <a:defRPr sz="1200">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Jan, 20YY</a:t>
            </a:r>
          </a:p>
        </p:txBody>
      </p:sp>
      <p:sp>
        <p:nvSpPr>
          <p:cNvPr id="20" name="Text Placeholder 19">
            <a:extLst>
              <a:ext uri="{FF2B5EF4-FFF2-40B4-BE49-F238E27FC236}">
                <a16:creationId xmlns:a16="http://schemas.microsoft.com/office/drawing/2014/main" id="{7936DD04-54B5-45E1-B77E-535E48E1D46D}"/>
              </a:ext>
            </a:extLst>
          </p:cNvPr>
          <p:cNvSpPr>
            <a:spLocks noGrp="1"/>
          </p:cNvSpPr>
          <p:nvPr>
            <p:ph type="body" sz="quarter" idx="48"/>
          </p:nvPr>
        </p:nvSpPr>
        <p:spPr/>
        <p:txBody>
          <a:bodyPr/>
          <a:lstStyle/>
          <a:p>
            <a:r>
              <a:rPr lang="en-US" dirty="0">
                <a:solidFill>
                  <a:schemeClr val="tx1">
                    <a:lumMod val="75000"/>
                    <a:lumOff val="25000"/>
                  </a:schemeClr>
                </a:solidFill>
              </a:rPr>
              <a:t>FEB</a:t>
            </a:r>
          </a:p>
        </p:txBody>
      </p:sp>
      <p:sp>
        <p:nvSpPr>
          <p:cNvPr id="21" name="Text Placeholder 20">
            <a:extLst>
              <a:ext uri="{FF2B5EF4-FFF2-40B4-BE49-F238E27FC236}">
                <a16:creationId xmlns:a16="http://schemas.microsoft.com/office/drawing/2014/main" id="{3E1BC326-1FAE-422A-BA37-4C92724EF472}"/>
              </a:ext>
            </a:extLst>
          </p:cNvPr>
          <p:cNvSpPr>
            <a:spLocks noGrp="1"/>
          </p:cNvSpPr>
          <p:nvPr>
            <p:ph type="body" sz="quarter" idx="49"/>
          </p:nvPr>
        </p:nvSpPr>
        <p:spPr/>
        <p:txBody>
          <a:bodyPr/>
          <a:lstStyle/>
          <a:p>
            <a:r>
              <a:rPr lang="en-US" dirty="0">
                <a:solidFill>
                  <a:schemeClr val="tx1">
                    <a:lumMod val="75000"/>
                    <a:lumOff val="25000"/>
                  </a:schemeClr>
                </a:solidFill>
              </a:rPr>
              <a:t>MAR</a:t>
            </a:r>
          </a:p>
        </p:txBody>
      </p:sp>
      <p:sp>
        <p:nvSpPr>
          <p:cNvPr id="22" name="Text Placeholder 21">
            <a:extLst>
              <a:ext uri="{FF2B5EF4-FFF2-40B4-BE49-F238E27FC236}">
                <a16:creationId xmlns:a16="http://schemas.microsoft.com/office/drawing/2014/main" id="{24CF4B32-44BD-46E1-B99A-1ADBAC380AC1}"/>
              </a:ext>
            </a:extLst>
          </p:cNvPr>
          <p:cNvSpPr>
            <a:spLocks noGrp="1"/>
          </p:cNvSpPr>
          <p:nvPr>
            <p:ph type="body" sz="quarter" idx="50"/>
          </p:nvPr>
        </p:nvSpPr>
        <p:spPr/>
        <p:txBody>
          <a:bodyPr/>
          <a:lstStyle/>
          <a:p>
            <a:r>
              <a:rPr lang="en-US" dirty="0">
                <a:solidFill>
                  <a:schemeClr val="tx1">
                    <a:lumMod val="75000"/>
                    <a:lumOff val="25000"/>
                  </a:schemeClr>
                </a:solidFill>
              </a:rPr>
              <a:t>APR</a:t>
            </a:r>
          </a:p>
        </p:txBody>
      </p:sp>
      <p:sp>
        <p:nvSpPr>
          <p:cNvPr id="23" name="Text Placeholder 22">
            <a:extLst>
              <a:ext uri="{FF2B5EF4-FFF2-40B4-BE49-F238E27FC236}">
                <a16:creationId xmlns:a16="http://schemas.microsoft.com/office/drawing/2014/main" id="{5DD0D4ED-8247-483E-A339-415BFA0545C5}"/>
              </a:ext>
            </a:extLst>
          </p:cNvPr>
          <p:cNvSpPr>
            <a:spLocks noGrp="1"/>
          </p:cNvSpPr>
          <p:nvPr>
            <p:ph type="body" sz="quarter" idx="51"/>
          </p:nvPr>
        </p:nvSpPr>
        <p:spPr/>
        <p:txBody>
          <a:bodyPr/>
          <a:lstStyle/>
          <a:p>
            <a:r>
              <a:rPr lang="en-US" dirty="0">
                <a:solidFill>
                  <a:schemeClr val="tx1">
                    <a:lumMod val="75000"/>
                    <a:lumOff val="25000"/>
                  </a:schemeClr>
                </a:solidFill>
              </a:rPr>
              <a:t>MAY</a:t>
            </a:r>
          </a:p>
        </p:txBody>
      </p:sp>
      <p:sp>
        <p:nvSpPr>
          <p:cNvPr id="24" name="Text Placeholder 23">
            <a:extLst>
              <a:ext uri="{FF2B5EF4-FFF2-40B4-BE49-F238E27FC236}">
                <a16:creationId xmlns:a16="http://schemas.microsoft.com/office/drawing/2014/main" id="{F8DA1472-0F22-45EC-9606-34DC3AF9CA7F}"/>
              </a:ext>
            </a:extLst>
          </p:cNvPr>
          <p:cNvSpPr>
            <a:spLocks noGrp="1"/>
          </p:cNvSpPr>
          <p:nvPr>
            <p:ph type="body" sz="quarter" idx="52"/>
          </p:nvPr>
        </p:nvSpPr>
        <p:spPr/>
        <p:txBody>
          <a:bodyPr/>
          <a:lstStyle/>
          <a:p>
            <a:r>
              <a:rPr lang="en-US" dirty="0">
                <a:solidFill>
                  <a:schemeClr val="tx1">
                    <a:lumMod val="75000"/>
                    <a:lumOff val="25000"/>
                  </a:schemeClr>
                </a:solidFill>
              </a:rPr>
              <a:t>JUN</a:t>
            </a:r>
          </a:p>
        </p:txBody>
      </p:sp>
      <p:sp>
        <p:nvSpPr>
          <p:cNvPr id="25" name="Text Placeholder 24">
            <a:extLst>
              <a:ext uri="{FF2B5EF4-FFF2-40B4-BE49-F238E27FC236}">
                <a16:creationId xmlns:a16="http://schemas.microsoft.com/office/drawing/2014/main" id="{BED3DA06-A855-49CE-8356-4A9D947FC823}"/>
              </a:ext>
            </a:extLst>
          </p:cNvPr>
          <p:cNvSpPr>
            <a:spLocks noGrp="1"/>
          </p:cNvSpPr>
          <p:nvPr>
            <p:ph type="body" sz="quarter" idx="53"/>
          </p:nvPr>
        </p:nvSpPr>
        <p:spPr/>
        <p:txBody>
          <a:bodyPr/>
          <a:lstStyle/>
          <a:p>
            <a:r>
              <a:rPr lang="en-US" dirty="0">
                <a:solidFill>
                  <a:schemeClr val="tx1">
                    <a:lumMod val="75000"/>
                    <a:lumOff val="25000"/>
                  </a:schemeClr>
                </a:solidFill>
              </a:rPr>
              <a:t>JUL</a:t>
            </a:r>
          </a:p>
        </p:txBody>
      </p:sp>
      <p:cxnSp>
        <p:nvCxnSpPr>
          <p:cNvPr id="76" name="Straight Arrow Connector 75" title="Timeline Event Lines">
            <a:extLst>
              <a:ext uri="{FF2B5EF4-FFF2-40B4-BE49-F238E27FC236}">
                <a16:creationId xmlns:a16="http://schemas.microsoft.com/office/drawing/2014/main" id="{EB858692-F88E-43A4-8B27-E23B8AC17249}"/>
              </a:ext>
            </a:extLst>
          </p:cNvPr>
          <p:cNvCxnSpPr>
            <a:cxnSpLocks/>
          </p:cNvCxnSpPr>
          <p:nvPr/>
        </p:nvCxnSpPr>
        <p:spPr>
          <a:xfrm rot="10800000" flipH="1">
            <a:off x="9116629" y="4171551"/>
            <a:ext cx="1" cy="776987"/>
          </a:xfrm>
          <a:prstGeom prst="straightConnector1">
            <a:avLst/>
          </a:prstGeom>
          <a:ln w="34925" cap="rnd">
            <a:round/>
            <a:tailEnd type="arrow"/>
          </a:ln>
        </p:spPr>
        <p:style>
          <a:lnRef idx="1">
            <a:schemeClr val="accent1"/>
          </a:lnRef>
          <a:fillRef idx="0">
            <a:schemeClr val="accent1"/>
          </a:fillRef>
          <a:effectRef idx="0">
            <a:schemeClr val="accent1"/>
          </a:effectRef>
          <a:fontRef idx="minor">
            <a:schemeClr val="tx1"/>
          </a:fontRef>
        </p:style>
      </p:cxnSp>
      <p:sp>
        <p:nvSpPr>
          <p:cNvPr id="66" name="Text Placeholder 30">
            <a:extLst>
              <a:ext uri="{FF2B5EF4-FFF2-40B4-BE49-F238E27FC236}">
                <a16:creationId xmlns:a16="http://schemas.microsoft.com/office/drawing/2014/main" id="{926B0AAB-FFB2-4EF7-823F-9CC4BE3F9038}"/>
              </a:ext>
            </a:extLst>
          </p:cNvPr>
          <p:cNvSpPr txBox="1">
            <a:spLocks/>
          </p:cNvSpPr>
          <p:nvPr/>
        </p:nvSpPr>
        <p:spPr>
          <a:xfrm>
            <a:off x="8219692" y="4994301"/>
            <a:ext cx="1793875" cy="561975"/>
          </a:xfrm>
          <a:prstGeom prst="rect">
            <a:avLst/>
          </a:prstGeom>
          <a:noFill/>
          <a:ln>
            <a:noFill/>
          </a:ln>
        </p:spPr>
        <p:txBody>
          <a:bodyPr vert="horz" lIns="0" tIns="36000" rIns="0" bIns="0" rtlCol="0" anchor="t">
            <a:noAutofit/>
          </a:bodyPr>
          <a:lstStyle>
            <a:lvl1pPr indent="0" algn="ctr">
              <a:lnSpc>
                <a:spcPct val="90000"/>
              </a:lnSpc>
              <a:spcBef>
                <a:spcPts val="1000"/>
              </a:spcBef>
              <a:buFont typeface="Arial" panose="020B0604020202020204" pitchFamily="34" charset="0"/>
              <a:buNone/>
              <a:defRPr sz="1600" b="1">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Launch</a:t>
            </a:r>
          </a:p>
        </p:txBody>
      </p:sp>
      <p:sp>
        <p:nvSpPr>
          <p:cNvPr id="67" name="Text Placeholder 31">
            <a:extLst>
              <a:ext uri="{FF2B5EF4-FFF2-40B4-BE49-F238E27FC236}">
                <a16:creationId xmlns:a16="http://schemas.microsoft.com/office/drawing/2014/main" id="{8CD2E1AD-1EB5-4624-9837-0D937266EA13}"/>
              </a:ext>
            </a:extLst>
          </p:cNvPr>
          <p:cNvSpPr txBox="1">
            <a:spLocks/>
          </p:cNvSpPr>
          <p:nvPr/>
        </p:nvSpPr>
        <p:spPr>
          <a:xfrm>
            <a:off x="8254432" y="5333355"/>
            <a:ext cx="1724394" cy="187200"/>
          </a:xfrm>
          <a:prstGeom prst="rect">
            <a:avLst/>
          </a:prstGeom>
          <a:solidFill>
            <a:schemeClr val="bg1">
              <a:lumMod val="95000"/>
            </a:schemeClr>
          </a:solidFill>
        </p:spPr>
        <p:txBody>
          <a:bodyPr vert="horz" lIns="0" tIns="0" rIns="0" bIns="0" rtlCol="0" anchor="ctr">
            <a:noAutofit/>
          </a:bodyPr>
          <a:lstStyle>
            <a:lvl1pPr indent="0" algn="ctr">
              <a:lnSpc>
                <a:spcPct val="90000"/>
              </a:lnSpc>
              <a:spcBef>
                <a:spcPts val="1000"/>
              </a:spcBef>
              <a:buFont typeface="Arial" panose="020B0604020202020204" pitchFamily="34" charset="0"/>
              <a:buNone/>
              <a:defRPr sz="1200">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Jul, 20YY</a:t>
            </a:r>
          </a:p>
        </p:txBody>
      </p:sp>
      <p:sp>
        <p:nvSpPr>
          <p:cNvPr id="27" name="Text Placeholder 26">
            <a:extLst>
              <a:ext uri="{FF2B5EF4-FFF2-40B4-BE49-F238E27FC236}">
                <a16:creationId xmlns:a16="http://schemas.microsoft.com/office/drawing/2014/main" id="{E20F207A-33A7-43C3-873C-25499611EA61}"/>
              </a:ext>
            </a:extLst>
          </p:cNvPr>
          <p:cNvSpPr>
            <a:spLocks noGrp="1"/>
          </p:cNvSpPr>
          <p:nvPr>
            <p:ph type="body" sz="quarter" idx="55"/>
          </p:nvPr>
        </p:nvSpPr>
        <p:spPr/>
        <p:txBody>
          <a:bodyPr/>
          <a:lstStyle/>
          <a:p>
            <a:r>
              <a:rPr lang="en-US" dirty="0">
                <a:solidFill>
                  <a:schemeClr val="tx1">
                    <a:lumMod val="75000"/>
                    <a:lumOff val="25000"/>
                  </a:schemeClr>
                </a:solidFill>
              </a:rPr>
              <a:t>AUG</a:t>
            </a:r>
          </a:p>
        </p:txBody>
      </p:sp>
      <p:sp>
        <p:nvSpPr>
          <p:cNvPr id="28" name="Text Placeholder 27">
            <a:extLst>
              <a:ext uri="{FF2B5EF4-FFF2-40B4-BE49-F238E27FC236}">
                <a16:creationId xmlns:a16="http://schemas.microsoft.com/office/drawing/2014/main" id="{B7E6CCF4-3AC5-455D-B1E1-9CDCE79FA2DA}"/>
              </a:ext>
            </a:extLst>
          </p:cNvPr>
          <p:cNvSpPr>
            <a:spLocks noGrp="1"/>
          </p:cNvSpPr>
          <p:nvPr>
            <p:ph type="body" sz="quarter" idx="56"/>
          </p:nvPr>
        </p:nvSpPr>
        <p:spPr/>
        <p:txBody>
          <a:bodyPr/>
          <a:lstStyle/>
          <a:p>
            <a:r>
              <a:rPr lang="en-US" dirty="0">
                <a:solidFill>
                  <a:schemeClr val="tx1">
                    <a:lumMod val="75000"/>
                    <a:lumOff val="25000"/>
                  </a:schemeClr>
                </a:solidFill>
              </a:rPr>
              <a:t>SEP</a:t>
            </a:r>
          </a:p>
        </p:txBody>
      </p:sp>
      <p:sp>
        <p:nvSpPr>
          <p:cNvPr id="26" name="Text Placeholder 25">
            <a:extLst>
              <a:ext uri="{FF2B5EF4-FFF2-40B4-BE49-F238E27FC236}">
                <a16:creationId xmlns:a16="http://schemas.microsoft.com/office/drawing/2014/main" id="{357282C0-B362-4514-BC66-EC9066996ADC}"/>
              </a:ext>
            </a:extLst>
          </p:cNvPr>
          <p:cNvSpPr>
            <a:spLocks noGrp="1"/>
          </p:cNvSpPr>
          <p:nvPr>
            <p:ph type="body" sz="quarter" idx="54"/>
          </p:nvPr>
        </p:nvSpPr>
        <p:spPr/>
        <p:txBody>
          <a:bodyPr/>
          <a:lstStyle/>
          <a:p>
            <a:r>
              <a:rPr lang="en-US" dirty="0">
                <a:solidFill>
                  <a:schemeClr val="tx1">
                    <a:lumMod val="75000"/>
                    <a:lumOff val="25000"/>
                  </a:schemeClr>
                </a:solidFill>
              </a:rPr>
              <a:t>OCT</a:t>
            </a:r>
          </a:p>
        </p:txBody>
      </p:sp>
      <p:sp>
        <p:nvSpPr>
          <p:cNvPr id="29" name="Text Placeholder 28">
            <a:extLst>
              <a:ext uri="{FF2B5EF4-FFF2-40B4-BE49-F238E27FC236}">
                <a16:creationId xmlns:a16="http://schemas.microsoft.com/office/drawing/2014/main" id="{AF84C149-B9E1-4CEB-AC25-65E5E0C9ECDB}"/>
              </a:ext>
            </a:extLst>
          </p:cNvPr>
          <p:cNvSpPr>
            <a:spLocks noGrp="1"/>
          </p:cNvSpPr>
          <p:nvPr>
            <p:ph type="body" sz="quarter" idx="57"/>
          </p:nvPr>
        </p:nvSpPr>
        <p:spPr/>
        <p:txBody>
          <a:bodyPr/>
          <a:lstStyle/>
          <a:p>
            <a:r>
              <a:rPr lang="en-US" dirty="0">
                <a:solidFill>
                  <a:schemeClr val="tx1">
                    <a:lumMod val="75000"/>
                    <a:lumOff val="25000"/>
                  </a:schemeClr>
                </a:solidFill>
              </a:rPr>
              <a:t>NOV</a:t>
            </a:r>
          </a:p>
        </p:txBody>
      </p:sp>
      <p:cxnSp>
        <p:nvCxnSpPr>
          <p:cNvPr id="73" name="Straight Arrow Connector 72" title="Timeline Event Lines">
            <a:extLst>
              <a:ext uri="{FF2B5EF4-FFF2-40B4-BE49-F238E27FC236}">
                <a16:creationId xmlns:a16="http://schemas.microsoft.com/office/drawing/2014/main" id="{4A412F69-2D59-4EA2-9BA0-74B513D9F63B}"/>
              </a:ext>
            </a:extLst>
          </p:cNvPr>
          <p:cNvCxnSpPr>
            <a:cxnSpLocks/>
          </p:cNvCxnSpPr>
          <p:nvPr/>
        </p:nvCxnSpPr>
        <p:spPr>
          <a:xfrm flipH="1">
            <a:off x="11005041" y="2752725"/>
            <a:ext cx="1" cy="776987"/>
          </a:xfrm>
          <a:prstGeom prst="straightConnector1">
            <a:avLst/>
          </a:prstGeom>
          <a:ln w="34925" cap="rnd">
            <a:round/>
            <a:tailEnd type="arrow"/>
          </a:ln>
        </p:spPr>
        <p:style>
          <a:lnRef idx="1">
            <a:schemeClr val="accent1"/>
          </a:lnRef>
          <a:fillRef idx="0">
            <a:schemeClr val="accent1"/>
          </a:fillRef>
          <a:effectRef idx="0">
            <a:schemeClr val="accent1"/>
          </a:effectRef>
          <a:fontRef idx="minor">
            <a:schemeClr val="tx1"/>
          </a:fontRef>
        </p:style>
      </p:cxnSp>
      <p:sp>
        <p:nvSpPr>
          <p:cNvPr id="64" name="Text Placeholder 30">
            <a:extLst>
              <a:ext uri="{FF2B5EF4-FFF2-40B4-BE49-F238E27FC236}">
                <a16:creationId xmlns:a16="http://schemas.microsoft.com/office/drawing/2014/main" id="{3BF16A02-C583-41A6-B28D-1DA71C3D603B}"/>
              </a:ext>
            </a:extLst>
          </p:cNvPr>
          <p:cNvSpPr txBox="1">
            <a:spLocks/>
          </p:cNvSpPr>
          <p:nvPr/>
        </p:nvSpPr>
        <p:spPr>
          <a:xfrm>
            <a:off x="9927693" y="2190750"/>
            <a:ext cx="1793875" cy="561975"/>
          </a:xfrm>
          <a:prstGeom prst="rect">
            <a:avLst/>
          </a:prstGeom>
          <a:noFill/>
          <a:ln>
            <a:noFill/>
          </a:ln>
        </p:spPr>
        <p:txBody>
          <a:bodyPr vert="horz" lIns="0" tIns="36000" rIns="0" bIns="0" rtlCol="0" anchor="t">
            <a:noAutofit/>
          </a:bodyPr>
          <a:lstStyle>
            <a:lvl1pPr indent="0" algn="ctr">
              <a:lnSpc>
                <a:spcPct val="90000"/>
              </a:lnSpc>
              <a:spcBef>
                <a:spcPts val="1000"/>
              </a:spcBef>
              <a:buFont typeface="Arial" panose="020B0604020202020204" pitchFamily="34" charset="0"/>
              <a:buNone/>
              <a:defRPr sz="1600" b="1">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Design V2</a:t>
            </a:r>
          </a:p>
        </p:txBody>
      </p:sp>
      <p:sp>
        <p:nvSpPr>
          <p:cNvPr id="65" name="Text Placeholder 31">
            <a:extLst>
              <a:ext uri="{FF2B5EF4-FFF2-40B4-BE49-F238E27FC236}">
                <a16:creationId xmlns:a16="http://schemas.microsoft.com/office/drawing/2014/main" id="{F168CAA8-0A9E-4AEE-82FE-9F30480DEA54}"/>
              </a:ext>
            </a:extLst>
          </p:cNvPr>
          <p:cNvSpPr txBox="1">
            <a:spLocks/>
          </p:cNvSpPr>
          <p:nvPr/>
        </p:nvSpPr>
        <p:spPr>
          <a:xfrm>
            <a:off x="9962433" y="2529804"/>
            <a:ext cx="1724394" cy="187200"/>
          </a:xfrm>
          <a:prstGeom prst="rect">
            <a:avLst/>
          </a:prstGeom>
          <a:solidFill>
            <a:schemeClr val="bg1">
              <a:lumMod val="95000"/>
            </a:schemeClr>
          </a:solidFill>
        </p:spPr>
        <p:txBody>
          <a:bodyPr vert="horz" lIns="0" tIns="0" rIns="0" bIns="0" rtlCol="0" anchor="ctr">
            <a:noAutofit/>
          </a:bodyPr>
          <a:lstStyle>
            <a:lvl1pPr indent="0" algn="ctr">
              <a:lnSpc>
                <a:spcPct val="90000"/>
              </a:lnSpc>
              <a:spcBef>
                <a:spcPts val="1000"/>
              </a:spcBef>
              <a:buFont typeface="Arial" panose="020B0604020202020204" pitchFamily="34" charset="0"/>
              <a:buNone/>
              <a:defRPr sz="1200">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Nov, 20YY</a:t>
            </a:r>
          </a:p>
        </p:txBody>
      </p:sp>
      <p:sp>
        <p:nvSpPr>
          <p:cNvPr id="30" name="Text Placeholder 29">
            <a:extLst>
              <a:ext uri="{FF2B5EF4-FFF2-40B4-BE49-F238E27FC236}">
                <a16:creationId xmlns:a16="http://schemas.microsoft.com/office/drawing/2014/main" id="{1182FFC2-5425-4688-B728-F2248AC174BD}"/>
              </a:ext>
            </a:extLst>
          </p:cNvPr>
          <p:cNvSpPr>
            <a:spLocks noGrp="1"/>
          </p:cNvSpPr>
          <p:nvPr>
            <p:ph type="body" sz="quarter" idx="58"/>
          </p:nvPr>
        </p:nvSpPr>
        <p:spPr/>
        <p:txBody>
          <a:bodyPr/>
          <a:lstStyle/>
          <a:p>
            <a:r>
              <a:rPr lang="en-US" dirty="0">
                <a:solidFill>
                  <a:schemeClr val="tx1">
                    <a:lumMod val="75000"/>
                    <a:lumOff val="25000"/>
                  </a:schemeClr>
                </a:solidFill>
              </a:rPr>
              <a:t>DEC</a:t>
            </a:r>
          </a:p>
        </p:txBody>
      </p:sp>
      <p:grpSp>
        <p:nvGrpSpPr>
          <p:cNvPr id="33" name="Group 32" title="Timeline Month Lines">
            <a:extLst>
              <a:ext uri="{FF2B5EF4-FFF2-40B4-BE49-F238E27FC236}">
                <a16:creationId xmlns:a16="http://schemas.microsoft.com/office/drawing/2014/main" id="{AFD09076-D1F6-4F08-8939-1F1577E5A1AC}"/>
              </a:ext>
            </a:extLst>
          </p:cNvPr>
          <p:cNvGrpSpPr/>
          <p:nvPr/>
        </p:nvGrpSpPr>
        <p:grpSpPr>
          <a:xfrm>
            <a:off x="620712" y="3799174"/>
            <a:ext cx="10856346" cy="173951"/>
            <a:chOff x="620712" y="3799174"/>
            <a:chExt cx="10856346" cy="173951"/>
          </a:xfrm>
        </p:grpSpPr>
        <p:cxnSp>
          <p:nvCxnSpPr>
            <p:cNvPr id="34" name="Straight Connector 33">
              <a:extLst>
                <a:ext uri="{FF2B5EF4-FFF2-40B4-BE49-F238E27FC236}">
                  <a16:creationId xmlns:a16="http://schemas.microsoft.com/office/drawing/2014/main" id="{1851F931-A22B-44AA-B078-8F13276740C5}"/>
                </a:ext>
              </a:extLst>
            </p:cNvPr>
            <p:cNvCxnSpPr>
              <a:stCxn id="6" idx="2"/>
              <a:endCxn id="5" idx="0"/>
            </p:cNvCxnSpPr>
            <p:nvPr/>
          </p:nvCxnSpPr>
          <p:spPr>
            <a:xfrm>
              <a:off x="620712" y="3799174"/>
              <a:ext cx="1" cy="17395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53A16F3-2319-4900-94E3-2D1EE11FE250}"/>
                </a:ext>
              </a:extLst>
            </p:cNvPr>
            <p:cNvCxnSpPr/>
            <p:nvPr/>
          </p:nvCxnSpPr>
          <p:spPr>
            <a:xfrm>
              <a:off x="109272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4FC807E-B2A8-4953-AA5C-6D49F5FE3128}"/>
                </a:ext>
              </a:extLst>
            </p:cNvPr>
            <p:cNvCxnSpPr/>
            <p:nvPr/>
          </p:nvCxnSpPr>
          <p:spPr>
            <a:xfrm>
              <a:off x="1564742"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2129982-9661-4201-A7A9-D830435CAF7C}"/>
                </a:ext>
              </a:extLst>
            </p:cNvPr>
            <p:cNvCxnSpPr/>
            <p:nvPr/>
          </p:nvCxnSpPr>
          <p:spPr>
            <a:xfrm>
              <a:off x="203675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EC9CA8C-382D-4780-857E-7923D6612296}"/>
                </a:ext>
              </a:extLst>
            </p:cNvPr>
            <p:cNvCxnSpPr/>
            <p:nvPr/>
          </p:nvCxnSpPr>
          <p:spPr>
            <a:xfrm>
              <a:off x="2508772"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5124F5F-0D19-4683-ABFD-3276BD8C0D2A}"/>
                </a:ext>
              </a:extLst>
            </p:cNvPr>
            <p:cNvCxnSpPr/>
            <p:nvPr/>
          </p:nvCxnSpPr>
          <p:spPr>
            <a:xfrm>
              <a:off x="298078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3740EF7-5BAA-4406-9463-F2DBFE3F1764}"/>
                </a:ext>
              </a:extLst>
            </p:cNvPr>
            <p:cNvCxnSpPr/>
            <p:nvPr/>
          </p:nvCxnSpPr>
          <p:spPr>
            <a:xfrm>
              <a:off x="3452802"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E722C75-9D4B-4ACF-8624-346EBA52AB0C}"/>
                </a:ext>
              </a:extLst>
            </p:cNvPr>
            <p:cNvCxnSpPr/>
            <p:nvPr/>
          </p:nvCxnSpPr>
          <p:spPr>
            <a:xfrm>
              <a:off x="392481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D341D20-3335-4187-B094-E72F119FBFA6}"/>
                </a:ext>
              </a:extLst>
            </p:cNvPr>
            <p:cNvCxnSpPr/>
            <p:nvPr/>
          </p:nvCxnSpPr>
          <p:spPr>
            <a:xfrm>
              <a:off x="4396832"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BA093FB-4616-49E8-A8CB-7A95CC81F7BF}"/>
                </a:ext>
              </a:extLst>
            </p:cNvPr>
            <p:cNvCxnSpPr/>
            <p:nvPr/>
          </p:nvCxnSpPr>
          <p:spPr>
            <a:xfrm>
              <a:off x="486884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237583E-E0FF-431F-AEFC-A3E007B41FEF}"/>
                </a:ext>
              </a:extLst>
            </p:cNvPr>
            <p:cNvCxnSpPr/>
            <p:nvPr/>
          </p:nvCxnSpPr>
          <p:spPr>
            <a:xfrm>
              <a:off x="5340862"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8CC9F1D-9948-435E-B101-CE530C3C415D}"/>
                </a:ext>
              </a:extLst>
            </p:cNvPr>
            <p:cNvCxnSpPr/>
            <p:nvPr/>
          </p:nvCxnSpPr>
          <p:spPr>
            <a:xfrm>
              <a:off x="581287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DED2865-67EC-4583-B0BC-2A7549CA14FE}"/>
                </a:ext>
              </a:extLst>
            </p:cNvPr>
            <p:cNvCxnSpPr/>
            <p:nvPr/>
          </p:nvCxnSpPr>
          <p:spPr>
            <a:xfrm>
              <a:off x="628489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8E72E4E-F5B7-469D-9C2A-54960B3814DA}"/>
                </a:ext>
              </a:extLst>
            </p:cNvPr>
            <p:cNvCxnSpPr/>
            <p:nvPr/>
          </p:nvCxnSpPr>
          <p:spPr>
            <a:xfrm>
              <a:off x="675690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2A5CFE2-8B3A-4FE1-B4D5-A3C1CDD0D60B}"/>
                </a:ext>
              </a:extLst>
            </p:cNvPr>
            <p:cNvCxnSpPr/>
            <p:nvPr/>
          </p:nvCxnSpPr>
          <p:spPr>
            <a:xfrm>
              <a:off x="722892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8945B65-A1FD-4893-8E5B-694EBE6ABE48}"/>
                </a:ext>
              </a:extLst>
            </p:cNvPr>
            <p:cNvCxnSpPr/>
            <p:nvPr/>
          </p:nvCxnSpPr>
          <p:spPr>
            <a:xfrm>
              <a:off x="770093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9559BBA-B1D3-41F3-BCBE-CB4BB933EEA0}"/>
                </a:ext>
              </a:extLst>
            </p:cNvPr>
            <p:cNvCxnSpPr/>
            <p:nvPr/>
          </p:nvCxnSpPr>
          <p:spPr>
            <a:xfrm>
              <a:off x="817295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3F8D889-DFE8-4946-8A9F-E89EBA86CE55}"/>
                </a:ext>
              </a:extLst>
            </p:cNvPr>
            <p:cNvCxnSpPr/>
            <p:nvPr/>
          </p:nvCxnSpPr>
          <p:spPr>
            <a:xfrm>
              <a:off x="864496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99FC3E1-760C-485D-A894-659E36DBFBA0}"/>
                </a:ext>
              </a:extLst>
            </p:cNvPr>
            <p:cNvCxnSpPr/>
            <p:nvPr/>
          </p:nvCxnSpPr>
          <p:spPr>
            <a:xfrm>
              <a:off x="911698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C2AD8BF-2DAB-46F3-9334-006C0E601416}"/>
                </a:ext>
              </a:extLst>
            </p:cNvPr>
            <p:cNvCxnSpPr/>
            <p:nvPr/>
          </p:nvCxnSpPr>
          <p:spPr>
            <a:xfrm>
              <a:off x="958899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3ECD0E7-AEC7-4FC2-AD8C-FD1309F9C4A9}"/>
                </a:ext>
              </a:extLst>
            </p:cNvPr>
            <p:cNvCxnSpPr/>
            <p:nvPr/>
          </p:nvCxnSpPr>
          <p:spPr>
            <a:xfrm>
              <a:off x="1006101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7C5386D-5D43-4282-AB46-61FD65332554}"/>
                </a:ext>
              </a:extLst>
            </p:cNvPr>
            <p:cNvCxnSpPr/>
            <p:nvPr/>
          </p:nvCxnSpPr>
          <p:spPr>
            <a:xfrm>
              <a:off x="1053302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0974A3F-6B41-4413-8B89-13F538C736F8}"/>
                </a:ext>
              </a:extLst>
            </p:cNvPr>
            <p:cNvCxnSpPr/>
            <p:nvPr/>
          </p:nvCxnSpPr>
          <p:spPr>
            <a:xfrm>
              <a:off x="1100504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ABC7720-8A37-473F-B4FC-E67552008163}"/>
                </a:ext>
              </a:extLst>
            </p:cNvPr>
            <p:cNvCxnSpPr/>
            <p:nvPr/>
          </p:nvCxnSpPr>
          <p:spPr>
            <a:xfrm>
              <a:off x="1147705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649B9F8F-4732-4438-9D9E-2501EE5F0839}"/>
              </a:ext>
            </a:extLst>
          </p:cNvPr>
          <p:cNvSpPr>
            <a:spLocks noGrp="1"/>
          </p:cNvSpPr>
          <p:nvPr>
            <p:ph type="sldNum" sz="quarter" idx="11"/>
          </p:nvPr>
        </p:nvSpPr>
        <p:spPr/>
        <p:txBody>
          <a:bodyPr/>
          <a:lstStyle/>
          <a:p>
            <a:fld id="{4B73C415-D670-4716-A5EC-CC4D52CA2BAC}" type="slidenum">
              <a:rPr lang="en-US" smtClean="0"/>
              <a:pPr/>
              <a:t>13</a:t>
            </a:fld>
            <a:endParaRPr lang="en-US" dirty="0"/>
          </a:p>
        </p:txBody>
      </p:sp>
    </p:spTree>
    <p:extLst>
      <p:ext uri="{BB962C8B-B14F-4D97-AF65-F5344CB8AC3E}">
        <p14:creationId xmlns:p14="http://schemas.microsoft.com/office/powerpoint/2010/main" val="3708042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1FA10-2775-487B-B727-772179D8F766}"/>
              </a:ext>
            </a:extLst>
          </p:cNvPr>
          <p:cNvSpPr>
            <a:spLocks noGrp="1"/>
          </p:cNvSpPr>
          <p:nvPr>
            <p:ph type="title"/>
          </p:nvPr>
        </p:nvSpPr>
        <p:spPr/>
        <p:txBody>
          <a:bodyPr/>
          <a:lstStyle/>
          <a:p>
            <a:r>
              <a:rPr lang="en-US" dirty="0"/>
              <a:t>Financials</a:t>
            </a:r>
          </a:p>
        </p:txBody>
      </p:sp>
      <p:graphicFrame>
        <p:nvGraphicFramePr>
          <p:cNvPr id="4" name="Table 3">
            <a:extLst>
              <a:ext uri="{FF2B5EF4-FFF2-40B4-BE49-F238E27FC236}">
                <a16:creationId xmlns:a16="http://schemas.microsoft.com/office/drawing/2014/main" id="{D5CEDA25-1E94-4CF9-B6CD-A1094EDD7B2C}"/>
              </a:ext>
            </a:extLst>
          </p:cNvPr>
          <p:cNvGraphicFramePr>
            <a:graphicFrameLocks noGrp="1"/>
          </p:cNvGraphicFramePr>
          <p:nvPr>
            <p:extLst>
              <p:ext uri="{D42A27DB-BD31-4B8C-83A1-F6EECF244321}">
                <p14:modId xmlns:p14="http://schemas.microsoft.com/office/powerpoint/2010/main" val="2472446186"/>
              </p:ext>
            </p:extLst>
          </p:nvPr>
        </p:nvGraphicFramePr>
        <p:xfrm>
          <a:off x="431800" y="1124680"/>
          <a:ext cx="11340000" cy="4666196"/>
        </p:xfrm>
        <a:graphic>
          <a:graphicData uri="http://schemas.openxmlformats.org/drawingml/2006/table">
            <a:tbl>
              <a:tblPr firstRow="1" firstCol="1">
                <a:tableStyleId>{5C22544A-7EE6-4342-B048-85BDC9FD1C3A}</a:tableStyleId>
              </a:tblPr>
              <a:tblGrid>
                <a:gridCol w="2268000">
                  <a:extLst>
                    <a:ext uri="{9D8B030D-6E8A-4147-A177-3AD203B41FA5}">
                      <a16:colId xmlns:a16="http://schemas.microsoft.com/office/drawing/2014/main" val="1173992025"/>
                    </a:ext>
                  </a:extLst>
                </a:gridCol>
                <a:gridCol w="2839914">
                  <a:extLst>
                    <a:ext uri="{9D8B030D-6E8A-4147-A177-3AD203B41FA5}">
                      <a16:colId xmlns:a16="http://schemas.microsoft.com/office/drawing/2014/main" val="115202853"/>
                    </a:ext>
                  </a:extLst>
                </a:gridCol>
                <a:gridCol w="2839914">
                  <a:extLst>
                    <a:ext uri="{9D8B030D-6E8A-4147-A177-3AD203B41FA5}">
                      <a16:colId xmlns:a16="http://schemas.microsoft.com/office/drawing/2014/main" val="1010693434"/>
                    </a:ext>
                  </a:extLst>
                </a:gridCol>
                <a:gridCol w="2839914">
                  <a:extLst>
                    <a:ext uri="{9D8B030D-6E8A-4147-A177-3AD203B41FA5}">
                      <a16:colId xmlns:a16="http://schemas.microsoft.com/office/drawing/2014/main" val="3778082769"/>
                    </a:ext>
                  </a:extLst>
                </a:gridCol>
                <a:gridCol w="552258">
                  <a:extLst>
                    <a:ext uri="{9D8B030D-6E8A-4147-A177-3AD203B41FA5}">
                      <a16:colId xmlns:a16="http://schemas.microsoft.com/office/drawing/2014/main" val="1944590475"/>
                    </a:ext>
                  </a:extLst>
                </a:gridCol>
              </a:tblGrid>
              <a:tr h="293897">
                <a:tc>
                  <a:txBody>
                    <a:bodyPr/>
                    <a:lstStyle/>
                    <a:p>
                      <a:pPr algn="l"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1" i="0" u="none" strike="noStrike" dirty="0">
                          <a:solidFill>
                            <a:schemeClr val="tx1">
                              <a:lumMod val="75000"/>
                              <a:lumOff val="25000"/>
                            </a:schemeClr>
                          </a:solidFill>
                          <a:effectLst/>
                          <a:latin typeface="+mn-lt"/>
                        </a:rPr>
                        <a:t>Year 1</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1" i="0" u="none" strike="noStrike" dirty="0">
                          <a:solidFill>
                            <a:schemeClr val="tx1">
                              <a:lumMod val="75000"/>
                              <a:lumOff val="25000"/>
                            </a:schemeClr>
                          </a:solidFill>
                          <a:effectLst/>
                          <a:latin typeface="+mn-lt"/>
                        </a:rPr>
                        <a:t>Year 2</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1" i="0" u="none" strike="noStrike" dirty="0">
                          <a:solidFill>
                            <a:schemeClr val="tx1">
                              <a:lumMod val="75000"/>
                              <a:lumOff val="25000"/>
                            </a:schemeClr>
                          </a:solidFill>
                          <a:effectLst/>
                          <a:latin typeface="+mn-lt"/>
                        </a:rPr>
                        <a:t>Year 3</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7223600"/>
                  </a:ext>
                </a:extLst>
              </a:tr>
              <a:tr h="305012">
                <a:tc>
                  <a:txBody>
                    <a:bodyPr/>
                    <a:lstStyle/>
                    <a:p>
                      <a:pPr algn="l" fontAlgn="b"/>
                      <a:r>
                        <a:rPr lang="en-US" sz="1400" b="0" i="0" u="none" strike="noStrike" dirty="0">
                          <a:solidFill>
                            <a:schemeClr val="tx1">
                              <a:lumMod val="75000"/>
                              <a:lumOff val="25000"/>
                            </a:schemeClr>
                          </a:solidFill>
                          <a:effectLst/>
                          <a:latin typeface="+mn-lt"/>
                        </a:rPr>
                        <a:t>Detailers</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5,000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40,000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160,000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3495943"/>
                  </a:ext>
                </a:extLst>
              </a:tr>
              <a:tr h="305012">
                <a:tc>
                  <a:txBody>
                    <a:bodyPr/>
                    <a:lstStyle/>
                    <a:p>
                      <a:pPr algn="l" fontAlgn="b"/>
                      <a:r>
                        <a:rPr lang="en-US" sz="1400" b="0" i="0" u="none" strike="noStrike" dirty="0">
                          <a:solidFill>
                            <a:schemeClr val="tx1">
                              <a:lumMod val="75000"/>
                              <a:lumOff val="25000"/>
                            </a:schemeClr>
                          </a:solidFill>
                          <a:effectLst/>
                          <a:latin typeface="+mn-lt"/>
                        </a:rPr>
                        <a:t>Users</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50,000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400,000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1,600,000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12132828"/>
                  </a:ext>
                </a:extLst>
              </a:tr>
              <a:tr h="305012">
                <a:tc>
                  <a:txBody>
                    <a:bodyPr/>
                    <a:lstStyle/>
                    <a:p>
                      <a:pPr algn="l" fontAlgn="b"/>
                      <a:r>
                        <a:rPr lang="en-US" sz="1400" b="0" i="0" u="none" strike="noStrike" dirty="0">
                          <a:solidFill>
                            <a:schemeClr val="tx1">
                              <a:lumMod val="75000"/>
                              <a:lumOff val="25000"/>
                            </a:schemeClr>
                          </a:solidFill>
                          <a:effectLst/>
                          <a:latin typeface="+mn-lt"/>
                        </a:rPr>
                        <a:t>Sales</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500,000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4 000,000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16 000,000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94300830"/>
                  </a:ext>
                </a:extLst>
              </a:tr>
              <a:tr h="305012">
                <a:tc>
                  <a:txBody>
                    <a:bodyPr/>
                    <a:lstStyle/>
                    <a:p>
                      <a:pPr algn="l" fontAlgn="b"/>
                      <a:r>
                        <a:rPr lang="en-US" sz="1400" b="0" i="0" u="none" strike="noStrike" dirty="0">
                          <a:solidFill>
                            <a:schemeClr val="tx1">
                              <a:lumMod val="75000"/>
                              <a:lumOff val="25000"/>
                            </a:schemeClr>
                          </a:solidFill>
                          <a:effectLst/>
                          <a:latin typeface="+mn-lt"/>
                        </a:rPr>
                        <a:t>Average Price per Sale</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75</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80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90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7728417"/>
                  </a:ext>
                </a:extLst>
              </a:tr>
              <a:tr h="305012">
                <a:tc>
                  <a:txBody>
                    <a:bodyPr/>
                    <a:lstStyle/>
                    <a:p>
                      <a:pPr algn="l" fontAlgn="b"/>
                      <a:r>
                        <a:rPr lang="en-US" sz="1400" b="0" i="0" u="none" strike="noStrike" dirty="0">
                          <a:solidFill>
                            <a:schemeClr val="tx1">
                              <a:lumMod val="75000"/>
                              <a:lumOff val="25000"/>
                            </a:schemeClr>
                          </a:solidFill>
                          <a:effectLst/>
                          <a:latin typeface="+mn-lt"/>
                        </a:rPr>
                        <a:t>Revenue @ 15%</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5,625,000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48,000,000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216,000,000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57078208"/>
                  </a:ext>
                </a:extLst>
              </a:tr>
              <a:tr h="305012">
                <a:tc>
                  <a:txBody>
                    <a:bodyPr/>
                    <a:lstStyle/>
                    <a:p>
                      <a:pPr marL="171450" indent="-171450" algn="l" fontAlgn="b">
                        <a:buFont typeface="Arial" panose="020B0604020202020204" pitchFamily="34" charset="0"/>
                        <a:buChar char="•"/>
                      </a:pPr>
                      <a:r>
                        <a:rPr lang="en-US" sz="1400" b="0" i="0" u="none" strike="noStrike" dirty="0">
                          <a:solidFill>
                            <a:schemeClr val="tx1">
                              <a:lumMod val="75000"/>
                              <a:lumOff val="25000"/>
                            </a:schemeClr>
                          </a:solidFill>
                          <a:effectLst/>
                          <a:latin typeface="+mn-lt"/>
                        </a:rPr>
                        <a:t>Cost of Revenue</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52520710"/>
                  </a:ext>
                </a:extLst>
              </a:tr>
              <a:tr h="305012">
                <a:tc>
                  <a:txBody>
                    <a:bodyPr/>
                    <a:lstStyle/>
                    <a:p>
                      <a:pPr algn="l" fontAlgn="b"/>
                      <a:r>
                        <a:rPr lang="en-US" sz="1400" b="1" i="0" u="none" strike="noStrike" dirty="0">
                          <a:solidFill>
                            <a:schemeClr val="tx1">
                              <a:lumMod val="75000"/>
                              <a:lumOff val="25000"/>
                            </a:schemeClr>
                          </a:solidFill>
                          <a:effectLst/>
                          <a:latin typeface="+mn-lt"/>
                        </a:rPr>
                        <a:t>Gross Profit</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1" i="0" u="none" strike="noStrike" dirty="0">
                          <a:solidFill>
                            <a:schemeClr val="tx1">
                              <a:lumMod val="75000"/>
                              <a:lumOff val="25000"/>
                            </a:schemeClr>
                          </a:solidFill>
                          <a:effectLst/>
                          <a:latin typeface="+mn-lt"/>
                        </a:rPr>
                        <a:t>5,625,000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1" i="0" u="none" strike="noStrike" dirty="0">
                          <a:solidFill>
                            <a:schemeClr val="tx1">
                              <a:lumMod val="75000"/>
                              <a:lumOff val="25000"/>
                            </a:schemeClr>
                          </a:solidFill>
                          <a:effectLst/>
                          <a:latin typeface="+mn-lt"/>
                        </a:rPr>
                        <a:t>48,000,000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1" i="0" u="none" strike="noStrike" dirty="0">
                          <a:solidFill>
                            <a:schemeClr val="tx1">
                              <a:lumMod val="75000"/>
                              <a:lumOff val="25000"/>
                            </a:schemeClr>
                          </a:solidFill>
                          <a:effectLst/>
                          <a:latin typeface="+mn-lt"/>
                        </a:rPr>
                        <a:t>216,000,000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9742177"/>
                  </a:ext>
                </a:extLst>
              </a:tr>
              <a:tr h="305012">
                <a:tc>
                  <a:txBody>
                    <a:bodyPr/>
                    <a:lstStyle/>
                    <a:p>
                      <a:pPr algn="l" fontAlgn="b"/>
                      <a:r>
                        <a:rPr lang="en-US" sz="1400" b="0" i="0" u="none" strike="noStrike" dirty="0">
                          <a:solidFill>
                            <a:schemeClr val="tx1">
                              <a:lumMod val="75000"/>
                              <a:lumOff val="25000"/>
                            </a:schemeClr>
                          </a:solidFill>
                          <a:effectLst/>
                          <a:latin typeface="+mn-lt"/>
                        </a:rPr>
                        <a:t>Expenses</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6649893"/>
                  </a:ext>
                </a:extLst>
              </a:tr>
              <a:tr h="305012">
                <a:tc>
                  <a:txBody>
                    <a:bodyPr/>
                    <a:lstStyle/>
                    <a:p>
                      <a:pPr marL="171450" indent="-171450" algn="l" fontAlgn="b">
                        <a:buFont typeface="Arial" panose="020B0604020202020204" pitchFamily="34" charset="0"/>
                        <a:buChar char="•"/>
                      </a:pPr>
                      <a:r>
                        <a:rPr lang="en-US" sz="1400" b="0" i="0" u="none" strike="noStrike" dirty="0">
                          <a:solidFill>
                            <a:schemeClr val="tx1">
                              <a:lumMod val="75000"/>
                              <a:lumOff val="25000"/>
                            </a:schemeClr>
                          </a:solidFill>
                          <a:effectLst/>
                          <a:latin typeface="+mn-lt"/>
                        </a:rPr>
                        <a:t>Sales &amp; Marketing</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5,062,500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38,400,000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151,200,000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dirty="0">
                          <a:solidFill>
                            <a:schemeClr val="tx1">
                              <a:lumMod val="75000"/>
                              <a:lumOff val="25000"/>
                            </a:schemeClr>
                          </a:solidFill>
                          <a:effectLst/>
                          <a:latin typeface="+mn-lt"/>
                        </a:rPr>
                        <a:t>70%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5679637"/>
                  </a:ext>
                </a:extLst>
              </a:tr>
              <a:tr h="305012">
                <a:tc>
                  <a:txBody>
                    <a:bodyPr/>
                    <a:lstStyle/>
                    <a:p>
                      <a:pPr marL="171450" indent="-171450" algn="l" fontAlgn="b">
                        <a:buFont typeface="Arial" panose="020B0604020202020204" pitchFamily="34" charset="0"/>
                        <a:buChar char="•"/>
                      </a:pPr>
                      <a:r>
                        <a:rPr lang="en-US" sz="1400" b="0" i="0" u="none" strike="noStrike" dirty="0">
                          <a:solidFill>
                            <a:schemeClr val="tx1">
                              <a:lumMod val="75000"/>
                              <a:lumOff val="25000"/>
                            </a:schemeClr>
                          </a:solidFill>
                          <a:effectLst/>
                          <a:latin typeface="+mn-lt"/>
                        </a:rPr>
                        <a:t>Customer Service</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1,687,500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9,600,000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21,600,000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dirty="0">
                          <a:solidFill>
                            <a:schemeClr val="tx1">
                              <a:lumMod val="75000"/>
                              <a:lumOff val="25000"/>
                            </a:schemeClr>
                          </a:solidFill>
                          <a:effectLst/>
                          <a:latin typeface="+mn-lt"/>
                        </a:rPr>
                        <a:t>10%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97003364"/>
                  </a:ext>
                </a:extLst>
              </a:tr>
              <a:tr h="305012">
                <a:tc>
                  <a:txBody>
                    <a:bodyPr/>
                    <a:lstStyle/>
                    <a:p>
                      <a:pPr marL="171450" indent="-171450" algn="l" fontAlgn="b">
                        <a:buFont typeface="Arial" panose="020B0604020202020204" pitchFamily="34" charset="0"/>
                        <a:buChar char="•"/>
                      </a:pPr>
                      <a:r>
                        <a:rPr lang="en-US" sz="1400" b="0" i="0" u="none" strike="noStrike" dirty="0">
                          <a:solidFill>
                            <a:schemeClr val="tx1">
                              <a:lumMod val="75000"/>
                              <a:lumOff val="25000"/>
                            </a:schemeClr>
                          </a:solidFill>
                          <a:effectLst/>
                          <a:latin typeface="+mn-lt"/>
                        </a:rPr>
                        <a:t>Product Development</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562,500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2,400,000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10,800,000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dirty="0">
                          <a:solidFill>
                            <a:schemeClr val="tx1">
                              <a:lumMod val="75000"/>
                              <a:lumOff val="25000"/>
                            </a:schemeClr>
                          </a:solidFill>
                          <a:effectLst/>
                          <a:latin typeface="+mn-lt"/>
                        </a:rPr>
                        <a:t>5%</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5552400"/>
                  </a:ext>
                </a:extLst>
              </a:tr>
              <a:tr h="305012">
                <a:tc>
                  <a:txBody>
                    <a:bodyPr/>
                    <a:lstStyle/>
                    <a:p>
                      <a:pPr marL="171450" indent="-171450" algn="l" fontAlgn="b">
                        <a:buFont typeface="Arial" panose="020B0604020202020204" pitchFamily="34" charset="0"/>
                        <a:buChar char="•"/>
                      </a:pPr>
                      <a:r>
                        <a:rPr lang="en-US" sz="1400" b="0" i="0" u="none" strike="noStrike" dirty="0">
                          <a:solidFill>
                            <a:schemeClr val="tx1">
                              <a:lumMod val="75000"/>
                              <a:lumOff val="25000"/>
                            </a:schemeClr>
                          </a:solidFill>
                          <a:effectLst/>
                          <a:latin typeface="+mn-lt"/>
                        </a:rPr>
                        <a:t>Research</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281,250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2,400,000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4,320,000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dirty="0">
                          <a:solidFill>
                            <a:schemeClr val="tx1">
                              <a:lumMod val="75000"/>
                              <a:lumOff val="25000"/>
                            </a:schemeClr>
                          </a:solidFill>
                          <a:effectLst/>
                          <a:latin typeface="+mn-lt"/>
                        </a:rPr>
                        <a:t>2%</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44338634"/>
                  </a:ext>
                </a:extLst>
              </a:tr>
              <a:tr h="305012">
                <a:tc>
                  <a:txBody>
                    <a:bodyPr/>
                    <a:lstStyle/>
                    <a:p>
                      <a:pPr algn="l" fontAlgn="b"/>
                      <a:r>
                        <a:rPr lang="en-US" sz="1400" b="1" i="0" u="none" strike="noStrike" dirty="0">
                          <a:solidFill>
                            <a:schemeClr val="tx1">
                              <a:lumMod val="75000"/>
                              <a:lumOff val="25000"/>
                            </a:schemeClr>
                          </a:solidFill>
                          <a:effectLst/>
                          <a:latin typeface="+mn-lt"/>
                        </a:rPr>
                        <a:t>Total Expenses</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1" i="0" u="none" strike="noStrike" dirty="0">
                          <a:solidFill>
                            <a:schemeClr val="tx1">
                              <a:lumMod val="75000"/>
                              <a:lumOff val="25000"/>
                            </a:schemeClr>
                          </a:solidFill>
                          <a:effectLst/>
                          <a:latin typeface="+mn-lt"/>
                        </a:rPr>
                        <a:t>7 593,750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1" i="0" u="none" strike="noStrike" dirty="0">
                          <a:solidFill>
                            <a:schemeClr val="tx1">
                              <a:lumMod val="75000"/>
                              <a:lumOff val="25000"/>
                            </a:schemeClr>
                          </a:solidFill>
                          <a:effectLst/>
                          <a:latin typeface="+mn-lt"/>
                        </a:rPr>
                        <a:t>52,800,000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1" i="0" u="none" strike="noStrike" dirty="0">
                          <a:solidFill>
                            <a:schemeClr val="tx1">
                              <a:lumMod val="75000"/>
                              <a:lumOff val="25000"/>
                            </a:schemeClr>
                          </a:solidFill>
                          <a:effectLst/>
                          <a:latin typeface="+mn-lt"/>
                        </a:rPr>
                        <a:t>187,920,000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00785602"/>
                  </a:ext>
                </a:extLst>
              </a:tr>
              <a:tr h="382065">
                <a:tc>
                  <a:txBody>
                    <a:bodyPr/>
                    <a:lstStyle/>
                    <a:p>
                      <a:pPr algn="l" fontAlgn="b"/>
                      <a:r>
                        <a:rPr lang="en-US" sz="1400" b="0" i="0" u="none" strike="noStrike" dirty="0">
                          <a:solidFill>
                            <a:schemeClr val="tx1">
                              <a:lumMod val="75000"/>
                              <a:lumOff val="25000"/>
                            </a:schemeClr>
                          </a:solidFill>
                          <a:effectLst/>
                          <a:latin typeface="+mn-lt"/>
                        </a:rPr>
                        <a:t>EBIT</a:t>
                      </a:r>
                    </a:p>
                  </a:txBody>
                  <a:tcPr anchor="b">
                    <a:lnL w="3175" cap="flat" cmpd="sng" algn="ctr">
                      <a:solidFill>
                        <a:schemeClr val="bg1">
                          <a:lumMod val="85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000" b="1" i="0" u="none" strike="noStrike" dirty="0">
                          <a:solidFill>
                            <a:schemeClr val="tx1">
                              <a:lumMod val="75000"/>
                              <a:lumOff val="25000"/>
                            </a:schemeClr>
                          </a:solidFill>
                          <a:effectLst/>
                          <a:latin typeface="+mj-lt"/>
                        </a:rPr>
                        <a:t>-1,968,750</a:t>
                      </a:r>
                    </a:p>
                  </a:txBody>
                  <a:tcPr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000" b="1" i="0" u="none" strike="noStrike" dirty="0">
                          <a:solidFill>
                            <a:schemeClr val="tx1">
                              <a:lumMod val="75000"/>
                              <a:lumOff val="25000"/>
                            </a:schemeClr>
                          </a:solidFill>
                          <a:effectLst/>
                          <a:latin typeface="+mj-lt"/>
                        </a:rPr>
                        <a:t>-4,800,000</a:t>
                      </a:r>
                    </a:p>
                  </a:txBody>
                  <a:tcPr anchor="b">
                    <a:lnL w="12700" cap="flat" cmpd="sng" algn="ctr">
                      <a:solidFill>
                        <a:srgbClr val="FF0000"/>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000" b="1" i="0" u="none" strike="noStrike" dirty="0">
                          <a:solidFill>
                            <a:schemeClr val="tx1">
                              <a:lumMod val="75000"/>
                              <a:lumOff val="25000"/>
                            </a:schemeClr>
                          </a:solidFill>
                          <a:effectLst/>
                          <a:latin typeface="+mj-lt"/>
                        </a:rPr>
                        <a:t>28,080,000</a:t>
                      </a:r>
                    </a:p>
                  </a:txBody>
                  <a:tcPr anchor="b">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dirty="0">
                          <a:solidFill>
                            <a:schemeClr val="tx1">
                              <a:lumMod val="75000"/>
                              <a:lumOff val="25000"/>
                            </a:schemeClr>
                          </a:solidFill>
                          <a:effectLst/>
                          <a:latin typeface="+mn-lt"/>
                        </a:rPr>
                        <a:t>13%</a:t>
                      </a:r>
                    </a:p>
                  </a:txBody>
                  <a:tcPr anchor="b">
                    <a:lnL w="12700" cap="flat" cmpd="sng" algn="ctr">
                      <a:solidFill>
                        <a:schemeClr val="accent1"/>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4959351"/>
                  </a:ext>
                </a:extLst>
              </a:tr>
            </a:tbl>
          </a:graphicData>
        </a:graphic>
      </p:graphicFrame>
      <p:sp>
        <p:nvSpPr>
          <p:cNvPr id="3" name="Slide Number Placeholder 2">
            <a:extLst>
              <a:ext uri="{FF2B5EF4-FFF2-40B4-BE49-F238E27FC236}">
                <a16:creationId xmlns:a16="http://schemas.microsoft.com/office/drawing/2014/main" id="{2CA3C8A8-A96E-4C3C-B900-3F4964389BD0}"/>
              </a:ext>
            </a:extLst>
          </p:cNvPr>
          <p:cNvSpPr>
            <a:spLocks noGrp="1"/>
          </p:cNvSpPr>
          <p:nvPr>
            <p:ph type="sldNum" sz="quarter" idx="11"/>
          </p:nvPr>
        </p:nvSpPr>
        <p:spPr/>
        <p:txBody>
          <a:bodyPr/>
          <a:lstStyle/>
          <a:p>
            <a:fld id="{19B51A1E-902D-48AF-9020-955120F399B6}" type="slidenum">
              <a:rPr lang="en-US" smtClean="0"/>
              <a:pPr/>
              <a:t>14</a:t>
            </a:fld>
            <a:endParaRPr lang="en-US" dirty="0"/>
          </a:p>
        </p:txBody>
      </p:sp>
    </p:spTree>
    <p:extLst>
      <p:ext uri="{BB962C8B-B14F-4D97-AF65-F5344CB8AC3E}">
        <p14:creationId xmlns:p14="http://schemas.microsoft.com/office/powerpoint/2010/main" val="1022097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7F665-80EE-4503-AEF8-83FD1987DB78}"/>
              </a:ext>
            </a:extLst>
          </p:cNvPr>
          <p:cNvSpPr>
            <a:spLocks noGrp="1"/>
          </p:cNvSpPr>
          <p:nvPr>
            <p:ph type="title"/>
          </p:nvPr>
        </p:nvSpPr>
        <p:spPr/>
        <p:txBody>
          <a:bodyPr/>
          <a:lstStyle/>
          <a:p>
            <a:r>
              <a:rPr lang="en-US" dirty="0"/>
              <a:t>Team</a:t>
            </a:r>
          </a:p>
        </p:txBody>
      </p:sp>
      <p:pic>
        <p:nvPicPr>
          <p:cNvPr id="49" name="Picture Placeholder 48" descr="man standing and looking down">
            <a:extLst>
              <a:ext uri="{FF2B5EF4-FFF2-40B4-BE49-F238E27FC236}">
                <a16:creationId xmlns:a16="http://schemas.microsoft.com/office/drawing/2014/main" id="{BEE07BF0-BD3B-4588-B435-7C90E9F11153}"/>
              </a:ext>
            </a:extLst>
          </p:cNvPr>
          <p:cNvPicPr>
            <a:picLocks noGrp="1" noChangeAspect="1"/>
          </p:cNvPicPr>
          <p:nvPr>
            <p:ph type="pic" sz="quarter" idx="23"/>
          </p:nvPr>
        </p:nvPicPr>
        <p:blipFill rotWithShape="1">
          <a:blip r:embed="rId3" cstate="screen">
            <a:extLst>
              <a:ext uri="{28A0092B-C50C-407E-A947-70E740481C1C}">
                <a14:useLocalDpi xmlns:a14="http://schemas.microsoft.com/office/drawing/2010/main"/>
              </a:ext>
            </a:extLst>
          </a:blip>
          <a:srcRect/>
          <a:stretch/>
        </p:blipFill>
        <p:spPr>
          <a:xfrm>
            <a:off x="431800" y="2808242"/>
            <a:ext cx="1505966" cy="1505966"/>
          </a:xfrm>
        </p:spPr>
      </p:pic>
      <p:sp>
        <p:nvSpPr>
          <p:cNvPr id="7" name="Text Placeholder 6">
            <a:extLst>
              <a:ext uri="{FF2B5EF4-FFF2-40B4-BE49-F238E27FC236}">
                <a16:creationId xmlns:a16="http://schemas.microsoft.com/office/drawing/2014/main" id="{970B2821-A8E7-46E4-B168-879973D325B6}"/>
              </a:ext>
            </a:extLst>
          </p:cNvPr>
          <p:cNvSpPr>
            <a:spLocks noGrp="1"/>
          </p:cNvSpPr>
          <p:nvPr>
            <p:ph type="body" sz="quarter" idx="17"/>
          </p:nvPr>
        </p:nvSpPr>
        <p:spPr/>
        <p:txBody>
          <a:bodyPr/>
          <a:lstStyle/>
          <a:p>
            <a:r>
              <a:rPr lang="en-US" dirty="0"/>
              <a:t>Allan</a:t>
            </a:r>
            <a:br>
              <a:rPr lang="en-US" dirty="0"/>
            </a:br>
            <a:r>
              <a:rPr lang="en-US" dirty="0"/>
              <a:t>Mattsson</a:t>
            </a:r>
          </a:p>
        </p:txBody>
      </p:sp>
      <p:sp>
        <p:nvSpPr>
          <p:cNvPr id="4" name="Text Placeholder 3">
            <a:extLst>
              <a:ext uri="{FF2B5EF4-FFF2-40B4-BE49-F238E27FC236}">
                <a16:creationId xmlns:a16="http://schemas.microsoft.com/office/drawing/2014/main" id="{001049CF-117A-4565-9592-D23257E4CE46}"/>
              </a:ext>
            </a:extLst>
          </p:cNvPr>
          <p:cNvSpPr>
            <a:spLocks noGrp="1"/>
          </p:cNvSpPr>
          <p:nvPr>
            <p:ph type="body" sz="quarter" idx="12"/>
          </p:nvPr>
        </p:nvSpPr>
        <p:spPr/>
        <p:txBody>
          <a:bodyPr/>
          <a:lstStyle/>
          <a:p>
            <a:r>
              <a:rPr lang="en-US" dirty="0"/>
              <a:t>COO</a:t>
            </a:r>
          </a:p>
        </p:txBody>
      </p:sp>
      <p:sp>
        <p:nvSpPr>
          <p:cNvPr id="14" name="Text Placeholder 13">
            <a:extLst>
              <a:ext uri="{FF2B5EF4-FFF2-40B4-BE49-F238E27FC236}">
                <a16:creationId xmlns:a16="http://schemas.microsoft.com/office/drawing/2014/main" id="{F6C3308C-9E0D-4714-B21C-782220416AB4}"/>
              </a:ext>
            </a:extLst>
          </p:cNvPr>
          <p:cNvSpPr>
            <a:spLocks noGrp="1"/>
          </p:cNvSpPr>
          <p:nvPr>
            <p:ph type="body" sz="quarter" idx="27"/>
          </p:nvPr>
        </p:nvSpPr>
        <p:spPr/>
        <p:txBody>
          <a:bodyPr/>
          <a:lstStyle/>
          <a:p>
            <a:r>
              <a:rPr lang="en-US" dirty="0"/>
              <a:t>Lorem ipsum dolor sit amet, consectetuer adipiscing elit</a:t>
            </a:r>
          </a:p>
        </p:txBody>
      </p:sp>
      <p:pic>
        <p:nvPicPr>
          <p:cNvPr id="51" name="Picture Placeholder 50" descr="woman looking at and texting on her phone">
            <a:extLst>
              <a:ext uri="{FF2B5EF4-FFF2-40B4-BE49-F238E27FC236}">
                <a16:creationId xmlns:a16="http://schemas.microsoft.com/office/drawing/2014/main" id="{990571E5-B221-49BE-902B-B3D307AAD3D5}"/>
              </a:ext>
            </a:extLst>
          </p:cNvPr>
          <p:cNvPicPr>
            <a:picLocks noGrp="1" noChangeAspect="1"/>
          </p:cNvPicPr>
          <p:nvPr>
            <p:ph type="pic" sz="quarter" idx="24"/>
          </p:nvPr>
        </p:nvPicPr>
        <p:blipFill rotWithShape="1">
          <a:blip r:embed="rId4" cstate="screen">
            <a:extLst>
              <a:ext uri="{28A0092B-C50C-407E-A947-70E740481C1C}">
                <a14:useLocalDpi xmlns:a14="http://schemas.microsoft.com/office/drawing/2010/main"/>
              </a:ext>
            </a:extLst>
          </a:blip>
          <a:srcRect/>
          <a:stretch/>
        </p:blipFill>
        <p:spPr>
          <a:xfrm>
            <a:off x="4283742" y="2808242"/>
            <a:ext cx="1505966" cy="1505966"/>
          </a:xfrm>
        </p:spPr>
      </p:pic>
      <p:sp>
        <p:nvSpPr>
          <p:cNvPr id="8" name="Text Placeholder 7">
            <a:extLst>
              <a:ext uri="{FF2B5EF4-FFF2-40B4-BE49-F238E27FC236}">
                <a16:creationId xmlns:a16="http://schemas.microsoft.com/office/drawing/2014/main" id="{57DAA7A7-68A8-441E-AF97-3634DB9699BA}"/>
              </a:ext>
            </a:extLst>
          </p:cNvPr>
          <p:cNvSpPr>
            <a:spLocks noGrp="1"/>
          </p:cNvSpPr>
          <p:nvPr>
            <p:ph type="body" sz="quarter" idx="18"/>
          </p:nvPr>
        </p:nvSpPr>
        <p:spPr/>
        <p:txBody>
          <a:bodyPr/>
          <a:lstStyle/>
          <a:p>
            <a:r>
              <a:rPr lang="en-US" dirty="0"/>
              <a:t>Mira</a:t>
            </a:r>
            <a:br>
              <a:rPr lang="en-US" dirty="0"/>
            </a:br>
            <a:r>
              <a:rPr lang="en-US" dirty="0"/>
              <a:t>Karlsson</a:t>
            </a:r>
          </a:p>
        </p:txBody>
      </p:sp>
      <p:sp>
        <p:nvSpPr>
          <p:cNvPr id="5" name="Text Placeholder 4">
            <a:extLst>
              <a:ext uri="{FF2B5EF4-FFF2-40B4-BE49-F238E27FC236}">
                <a16:creationId xmlns:a16="http://schemas.microsoft.com/office/drawing/2014/main" id="{A1B99F9D-EB43-4713-8B9F-9A43B2F7013F}"/>
              </a:ext>
            </a:extLst>
          </p:cNvPr>
          <p:cNvSpPr>
            <a:spLocks noGrp="1"/>
          </p:cNvSpPr>
          <p:nvPr>
            <p:ph type="body" sz="quarter" idx="13"/>
          </p:nvPr>
        </p:nvSpPr>
        <p:spPr/>
        <p:txBody>
          <a:bodyPr/>
          <a:lstStyle/>
          <a:p>
            <a:r>
              <a:rPr lang="en-US" dirty="0"/>
              <a:t>COB</a:t>
            </a:r>
          </a:p>
        </p:txBody>
      </p:sp>
      <p:sp>
        <p:nvSpPr>
          <p:cNvPr id="15" name="Text Placeholder 14">
            <a:extLst>
              <a:ext uri="{FF2B5EF4-FFF2-40B4-BE49-F238E27FC236}">
                <a16:creationId xmlns:a16="http://schemas.microsoft.com/office/drawing/2014/main" id="{A4AAB936-097B-4C03-AE79-B2920CDE259A}"/>
              </a:ext>
            </a:extLst>
          </p:cNvPr>
          <p:cNvSpPr>
            <a:spLocks noGrp="1"/>
          </p:cNvSpPr>
          <p:nvPr>
            <p:ph type="body" sz="quarter" idx="28"/>
          </p:nvPr>
        </p:nvSpPr>
        <p:spPr/>
        <p:txBody>
          <a:bodyPr/>
          <a:lstStyle/>
          <a:p>
            <a:r>
              <a:rPr lang="en-US" dirty="0"/>
              <a:t>Lorem ipsum dolor sit amet, consectetuer adipiscing elit</a:t>
            </a:r>
          </a:p>
        </p:txBody>
      </p:sp>
      <p:pic>
        <p:nvPicPr>
          <p:cNvPr id="53" name="Picture Placeholder 52" descr="woman posing for portrait">
            <a:extLst>
              <a:ext uri="{FF2B5EF4-FFF2-40B4-BE49-F238E27FC236}">
                <a16:creationId xmlns:a16="http://schemas.microsoft.com/office/drawing/2014/main" id="{C47055E4-1604-491C-AEB0-8BF6FDE485F4}"/>
              </a:ext>
            </a:extLst>
          </p:cNvPr>
          <p:cNvPicPr>
            <a:picLocks noGrp="1" noChangeAspect="1"/>
          </p:cNvPicPr>
          <p:nvPr>
            <p:ph type="pic" sz="quarter" idx="25"/>
          </p:nvPr>
        </p:nvPicPr>
        <p:blipFill rotWithShape="1">
          <a:blip r:embed="rId5" cstate="screen">
            <a:extLst>
              <a:ext uri="{28A0092B-C50C-407E-A947-70E740481C1C}">
                <a14:useLocalDpi xmlns:a14="http://schemas.microsoft.com/office/drawing/2010/main"/>
              </a:ext>
            </a:extLst>
          </a:blip>
          <a:srcRect/>
          <a:stretch/>
        </p:blipFill>
        <p:spPr>
          <a:xfrm>
            <a:off x="8135683" y="2808242"/>
            <a:ext cx="1505966" cy="1505966"/>
          </a:xfrm>
        </p:spPr>
      </p:pic>
      <p:sp>
        <p:nvSpPr>
          <p:cNvPr id="9" name="Text Placeholder 8">
            <a:extLst>
              <a:ext uri="{FF2B5EF4-FFF2-40B4-BE49-F238E27FC236}">
                <a16:creationId xmlns:a16="http://schemas.microsoft.com/office/drawing/2014/main" id="{6D45246F-921D-40B3-8F49-8C6BC23173CC}"/>
              </a:ext>
            </a:extLst>
          </p:cNvPr>
          <p:cNvSpPr>
            <a:spLocks noGrp="1"/>
          </p:cNvSpPr>
          <p:nvPr>
            <p:ph type="body" sz="quarter" idx="19"/>
          </p:nvPr>
        </p:nvSpPr>
        <p:spPr/>
        <p:txBody>
          <a:bodyPr/>
          <a:lstStyle/>
          <a:p>
            <a:r>
              <a:rPr lang="en-US" dirty="0"/>
              <a:t>Victoria Lindqvist</a:t>
            </a:r>
          </a:p>
        </p:txBody>
      </p:sp>
      <p:sp>
        <p:nvSpPr>
          <p:cNvPr id="6" name="Text Placeholder 5">
            <a:extLst>
              <a:ext uri="{FF2B5EF4-FFF2-40B4-BE49-F238E27FC236}">
                <a16:creationId xmlns:a16="http://schemas.microsoft.com/office/drawing/2014/main" id="{C763732E-FB74-4F6C-88AC-EBAAC00C4277}"/>
              </a:ext>
            </a:extLst>
          </p:cNvPr>
          <p:cNvSpPr>
            <a:spLocks noGrp="1"/>
          </p:cNvSpPr>
          <p:nvPr>
            <p:ph type="body" sz="quarter" idx="14"/>
          </p:nvPr>
        </p:nvSpPr>
        <p:spPr/>
        <p:txBody>
          <a:bodyPr/>
          <a:lstStyle/>
          <a:p>
            <a:r>
              <a:rPr lang="en-US" dirty="0"/>
              <a:t>CFO</a:t>
            </a:r>
          </a:p>
        </p:txBody>
      </p:sp>
      <p:sp>
        <p:nvSpPr>
          <p:cNvPr id="16" name="Text Placeholder 15">
            <a:extLst>
              <a:ext uri="{FF2B5EF4-FFF2-40B4-BE49-F238E27FC236}">
                <a16:creationId xmlns:a16="http://schemas.microsoft.com/office/drawing/2014/main" id="{5929A30E-A2FC-439E-B985-4BD4359DFE63}"/>
              </a:ext>
            </a:extLst>
          </p:cNvPr>
          <p:cNvSpPr>
            <a:spLocks noGrp="1"/>
          </p:cNvSpPr>
          <p:nvPr>
            <p:ph type="body" sz="quarter" idx="29"/>
          </p:nvPr>
        </p:nvSpPr>
        <p:spPr/>
        <p:txBody>
          <a:bodyPr/>
          <a:lstStyle/>
          <a:p>
            <a:r>
              <a:rPr lang="en-US" dirty="0"/>
              <a:t>Lorem ipsum dolor sit amet, consectetuer adipiscing elit</a:t>
            </a:r>
          </a:p>
        </p:txBody>
      </p:sp>
      <p:grpSp>
        <p:nvGrpSpPr>
          <p:cNvPr id="33" name="Group 32">
            <a:extLst>
              <a:ext uri="{FF2B5EF4-FFF2-40B4-BE49-F238E27FC236}">
                <a16:creationId xmlns:a16="http://schemas.microsoft.com/office/drawing/2014/main" id="{8F728585-A663-4E22-87F7-AAD670071200}"/>
              </a:ext>
              <a:ext uri="{C183D7F6-B498-43B3-948B-1728B52AA6E4}">
                <adec:decorative xmlns:adec="http://schemas.microsoft.com/office/drawing/2017/decorative" val="1"/>
              </a:ext>
            </a:extLst>
          </p:cNvPr>
          <p:cNvGrpSpPr/>
          <p:nvPr/>
        </p:nvGrpSpPr>
        <p:grpSpPr>
          <a:xfrm>
            <a:off x="9862160" y="831132"/>
            <a:ext cx="1850209" cy="1915995"/>
            <a:chOff x="9862160" y="831132"/>
            <a:chExt cx="1850209" cy="1915995"/>
          </a:xfrm>
        </p:grpSpPr>
        <p:sp>
          <p:nvSpPr>
            <p:cNvPr id="34" name="Freeform: Shape 33" title="triangles">
              <a:extLst>
                <a:ext uri="{FF2B5EF4-FFF2-40B4-BE49-F238E27FC236}">
                  <a16:creationId xmlns:a16="http://schemas.microsoft.com/office/drawing/2014/main" id="{74632BF7-7DCC-4CB0-A278-AD3B28FE96BA}"/>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F3B7A750-FBC6-4475-9937-5A5FF7957A67}"/>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2AEBF1D4-D3EA-4EFC-96B4-BE3208DC9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9482C603-BF06-493B-A4FB-922E55E073FE}"/>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8896E3A5-9F33-4D5C-9F1D-5072AAC7ED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5CE56383-9C4D-4A22-8C3F-2BFAC639C530}"/>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title="triangles">
              <a:extLst>
                <a:ext uri="{FF2B5EF4-FFF2-40B4-BE49-F238E27FC236}">
                  <a16:creationId xmlns:a16="http://schemas.microsoft.com/office/drawing/2014/main" id="{2B4AB49B-299B-45F1-A97B-165C71460A30}"/>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title="triangles">
              <a:extLst>
                <a:ext uri="{FF2B5EF4-FFF2-40B4-BE49-F238E27FC236}">
                  <a16:creationId xmlns:a16="http://schemas.microsoft.com/office/drawing/2014/main" id="{223660C9-E786-4F4A-96A1-E22F6991217D}"/>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title="triangles">
              <a:extLst>
                <a:ext uri="{FF2B5EF4-FFF2-40B4-BE49-F238E27FC236}">
                  <a16:creationId xmlns:a16="http://schemas.microsoft.com/office/drawing/2014/main" id="{2C75C772-F093-4933-898C-D9C65C0F3F7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title="triangles">
              <a:extLst>
                <a:ext uri="{FF2B5EF4-FFF2-40B4-BE49-F238E27FC236}">
                  <a16:creationId xmlns:a16="http://schemas.microsoft.com/office/drawing/2014/main" id="{8D768F9C-760D-410A-A60E-6285E1D66EA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title="triangles">
              <a:extLst>
                <a:ext uri="{FF2B5EF4-FFF2-40B4-BE49-F238E27FC236}">
                  <a16:creationId xmlns:a16="http://schemas.microsoft.com/office/drawing/2014/main" id="{77C89462-3651-42AB-8271-83D9F6A88F96}"/>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title="triangles">
              <a:extLst>
                <a:ext uri="{FF2B5EF4-FFF2-40B4-BE49-F238E27FC236}">
                  <a16:creationId xmlns:a16="http://schemas.microsoft.com/office/drawing/2014/main" id="{25A77506-DAFD-4EFD-BEC3-4B1CC7FED70B}"/>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title="triangles">
              <a:extLst>
                <a:ext uri="{FF2B5EF4-FFF2-40B4-BE49-F238E27FC236}">
                  <a16:creationId xmlns:a16="http://schemas.microsoft.com/office/drawing/2014/main" id="{A2F7BBCC-60DA-4FA5-BB5C-2491F61740CB}"/>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title="triangles">
              <a:extLst>
                <a:ext uri="{FF2B5EF4-FFF2-40B4-BE49-F238E27FC236}">
                  <a16:creationId xmlns:a16="http://schemas.microsoft.com/office/drawing/2014/main" id="{5506F340-1304-4556-9102-17C00BB75390}"/>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lide Number Placeholder 2">
            <a:extLst>
              <a:ext uri="{FF2B5EF4-FFF2-40B4-BE49-F238E27FC236}">
                <a16:creationId xmlns:a16="http://schemas.microsoft.com/office/drawing/2014/main" id="{546F736D-1910-4E6F-9F86-9A9B0FCF474B}"/>
              </a:ext>
            </a:extLst>
          </p:cNvPr>
          <p:cNvSpPr>
            <a:spLocks noGrp="1"/>
          </p:cNvSpPr>
          <p:nvPr>
            <p:ph type="sldNum" sz="quarter" idx="11"/>
          </p:nvPr>
        </p:nvSpPr>
        <p:spPr/>
        <p:txBody>
          <a:bodyPr/>
          <a:lstStyle/>
          <a:p>
            <a:fld id="{19B51A1E-902D-48AF-9020-955120F399B6}" type="slidenum">
              <a:rPr lang="en-US" smtClean="0"/>
              <a:pPr/>
              <a:t>15</a:t>
            </a:fld>
            <a:endParaRPr lang="en-US" dirty="0"/>
          </a:p>
        </p:txBody>
      </p:sp>
    </p:spTree>
    <p:extLst>
      <p:ext uri="{BB962C8B-B14F-4D97-AF65-F5344CB8AC3E}">
        <p14:creationId xmlns:p14="http://schemas.microsoft.com/office/powerpoint/2010/main" val="493802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49E91-9331-4D7D-9534-00A6BAB64D7C}"/>
              </a:ext>
            </a:extLst>
          </p:cNvPr>
          <p:cNvSpPr>
            <a:spLocks noGrp="1"/>
          </p:cNvSpPr>
          <p:nvPr>
            <p:ph type="title"/>
          </p:nvPr>
        </p:nvSpPr>
        <p:spPr/>
        <p:txBody>
          <a:bodyPr/>
          <a:lstStyle/>
          <a:p>
            <a:r>
              <a:rPr lang="en-US" dirty="0"/>
              <a:t>Funding</a:t>
            </a:r>
          </a:p>
        </p:txBody>
      </p:sp>
      <p:grpSp>
        <p:nvGrpSpPr>
          <p:cNvPr id="10" name="Group 9" title="Fund Category (Grouped)">
            <a:extLst>
              <a:ext uri="{FF2B5EF4-FFF2-40B4-BE49-F238E27FC236}">
                <a16:creationId xmlns:a16="http://schemas.microsoft.com/office/drawing/2014/main" id="{7991DB0A-528C-4F75-B29F-30E8300DA02C}"/>
              </a:ext>
            </a:extLst>
          </p:cNvPr>
          <p:cNvGrpSpPr/>
          <p:nvPr/>
        </p:nvGrpSpPr>
        <p:grpSpPr>
          <a:xfrm>
            <a:off x="635303" y="1497049"/>
            <a:ext cx="2456706" cy="1634164"/>
            <a:chOff x="635303" y="993330"/>
            <a:chExt cx="2456706" cy="1634164"/>
          </a:xfrm>
        </p:grpSpPr>
        <p:pic>
          <p:nvPicPr>
            <p:cNvPr id="14" name="Graphic 13" descr="Network" title="Placeholder Icon">
              <a:extLst>
                <a:ext uri="{FF2B5EF4-FFF2-40B4-BE49-F238E27FC236}">
                  <a16:creationId xmlns:a16="http://schemas.microsoft.com/office/drawing/2014/main" id="{18424AB1-887D-4FB3-BE95-50D84780EE6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5854" y="993330"/>
              <a:ext cx="516155" cy="516155"/>
            </a:xfrm>
            <a:prstGeom prst="rect">
              <a:avLst/>
            </a:prstGeom>
          </p:spPr>
        </p:pic>
        <p:sp>
          <p:nvSpPr>
            <p:cNvPr id="12" name="Text Placeholder 80">
              <a:extLst>
                <a:ext uri="{FF2B5EF4-FFF2-40B4-BE49-F238E27FC236}">
                  <a16:creationId xmlns:a16="http://schemas.microsoft.com/office/drawing/2014/main" id="{90281C71-0600-4FA5-BF84-8F72BE03A85D}"/>
                </a:ext>
              </a:extLst>
            </p:cNvPr>
            <p:cNvSpPr txBox="1">
              <a:spLocks/>
            </p:cNvSpPr>
            <p:nvPr/>
          </p:nvSpPr>
          <p:spPr>
            <a:xfrm>
              <a:off x="635303" y="1504110"/>
              <a:ext cx="2391394" cy="272762"/>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dirty="0">
                  <a:solidFill>
                    <a:schemeClr val="tx1">
                      <a:lumMod val="75000"/>
                      <a:lumOff val="25000"/>
                    </a:schemeClr>
                  </a:solidFill>
                </a:rPr>
                <a:t>Fund Category</a:t>
              </a:r>
            </a:p>
          </p:txBody>
        </p:sp>
        <p:sp>
          <p:nvSpPr>
            <p:cNvPr id="11" name="Text Placeholder 80">
              <a:extLst>
                <a:ext uri="{FF2B5EF4-FFF2-40B4-BE49-F238E27FC236}">
                  <a16:creationId xmlns:a16="http://schemas.microsoft.com/office/drawing/2014/main" id="{3BF28A40-3F44-4C6A-81B5-2161EEF431B8}"/>
                </a:ext>
              </a:extLst>
            </p:cNvPr>
            <p:cNvSpPr txBox="1">
              <a:spLocks/>
            </p:cNvSpPr>
            <p:nvPr/>
          </p:nvSpPr>
          <p:spPr>
            <a:xfrm>
              <a:off x="635303" y="1910839"/>
              <a:ext cx="2391394" cy="716655"/>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400" dirty="0">
                  <a:solidFill>
                    <a:schemeClr val="tx1">
                      <a:lumMod val="75000"/>
                      <a:lumOff val="25000"/>
                    </a:schemeClr>
                  </a:solidFill>
                </a:rPr>
                <a:t>Lorem ipsum dolor sit amet, consectetuer adipiscing elit</a:t>
              </a:r>
            </a:p>
          </p:txBody>
        </p:sp>
      </p:grpSp>
      <p:grpSp>
        <p:nvGrpSpPr>
          <p:cNvPr id="20" name="Group 19" title="Fund Category (Grouped)">
            <a:extLst>
              <a:ext uri="{FF2B5EF4-FFF2-40B4-BE49-F238E27FC236}">
                <a16:creationId xmlns:a16="http://schemas.microsoft.com/office/drawing/2014/main" id="{9E1D0716-8092-4CF7-A12E-F1BCC99E89C3}"/>
              </a:ext>
            </a:extLst>
          </p:cNvPr>
          <p:cNvGrpSpPr/>
          <p:nvPr/>
        </p:nvGrpSpPr>
        <p:grpSpPr>
          <a:xfrm>
            <a:off x="695631" y="3927174"/>
            <a:ext cx="2439313" cy="1773976"/>
            <a:chOff x="635303" y="2759296"/>
            <a:chExt cx="2439313" cy="1773976"/>
          </a:xfrm>
        </p:grpSpPr>
        <p:pic>
          <p:nvPicPr>
            <p:cNvPr id="24" name="Graphic 23" descr="Newspaper" title="Placeholder Icon">
              <a:extLst>
                <a:ext uri="{FF2B5EF4-FFF2-40B4-BE49-F238E27FC236}">
                  <a16:creationId xmlns:a16="http://schemas.microsoft.com/office/drawing/2014/main" id="{87FF2375-B49A-4319-B4DC-3C80BAD9BB84}"/>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558461" y="2759296"/>
              <a:ext cx="516155" cy="516155"/>
            </a:xfrm>
            <a:prstGeom prst="rect">
              <a:avLst/>
            </a:prstGeom>
          </p:spPr>
        </p:pic>
        <p:sp>
          <p:nvSpPr>
            <p:cNvPr id="22" name="Text Placeholder 80">
              <a:extLst>
                <a:ext uri="{FF2B5EF4-FFF2-40B4-BE49-F238E27FC236}">
                  <a16:creationId xmlns:a16="http://schemas.microsoft.com/office/drawing/2014/main" id="{84749242-C662-4254-B6A3-246DC1FF6808}"/>
                </a:ext>
              </a:extLst>
            </p:cNvPr>
            <p:cNvSpPr txBox="1">
              <a:spLocks/>
            </p:cNvSpPr>
            <p:nvPr/>
          </p:nvSpPr>
          <p:spPr>
            <a:xfrm>
              <a:off x="635303" y="3409888"/>
              <a:ext cx="2391394" cy="272762"/>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dirty="0">
                  <a:solidFill>
                    <a:schemeClr val="tx1">
                      <a:lumMod val="75000"/>
                      <a:lumOff val="25000"/>
                    </a:schemeClr>
                  </a:solidFill>
                </a:rPr>
                <a:t>Fund Category</a:t>
              </a:r>
            </a:p>
          </p:txBody>
        </p:sp>
        <p:sp>
          <p:nvSpPr>
            <p:cNvPr id="21" name="Text Placeholder 80">
              <a:extLst>
                <a:ext uri="{FF2B5EF4-FFF2-40B4-BE49-F238E27FC236}">
                  <a16:creationId xmlns:a16="http://schemas.microsoft.com/office/drawing/2014/main" id="{C3483C53-05C7-41D1-985C-79B44C4DB3B7}"/>
                </a:ext>
              </a:extLst>
            </p:cNvPr>
            <p:cNvSpPr txBox="1">
              <a:spLocks/>
            </p:cNvSpPr>
            <p:nvPr/>
          </p:nvSpPr>
          <p:spPr>
            <a:xfrm>
              <a:off x="635303" y="3816617"/>
              <a:ext cx="2391394" cy="716655"/>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400" dirty="0">
                  <a:solidFill>
                    <a:schemeClr val="tx1">
                      <a:lumMod val="75000"/>
                      <a:lumOff val="25000"/>
                    </a:schemeClr>
                  </a:solidFill>
                </a:rPr>
                <a:t>Lorem ipsum dolor sit amet, consectetuer adipiscing elit</a:t>
              </a:r>
            </a:p>
          </p:txBody>
        </p:sp>
      </p:grpSp>
      <p:graphicFrame>
        <p:nvGraphicFramePr>
          <p:cNvPr id="4" name="Chart 3" title="Funding Chart">
            <a:extLst>
              <a:ext uri="{FF2B5EF4-FFF2-40B4-BE49-F238E27FC236}">
                <a16:creationId xmlns:a16="http://schemas.microsoft.com/office/drawing/2014/main" id="{1ABE75E8-2998-4AD8-8098-39EDE88A00FB}"/>
              </a:ext>
            </a:extLst>
          </p:cNvPr>
          <p:cNvGraphicFramePr/>
          <p:nvPr>
            <p:extLst>
              <p:ext uri="{D42A27DB-BD31-4B8C-83A1-F6EECF244321}">
                <p14:modId xmlns:p14="http://schemas.microsoft.com/office/powerpoint/2010/main" val="4036401285"/>
              </p:ext>
            </p:extLst>
          </p:nvPr>
        </p:nvGraphicFramePr>
        <p:xfrm>
          <a:off x="3122536" y="1030514"/>
          <a:ext cx="5946928" cy="5334849"/>
        </p:xfrm>
        <a:graphic>
          <a:graphicData uri="http://schemas.openxmlformats.org/drawingml/2006/chart">
            <c:chart xmlns:c="http://schemas.openxmlformats.org/drawingml/2006/chart" xmlns:r="http://schemas.openxmlformats.org/officeDocument/2006/relationships" r:id="rId7"/>
          </a:graphicData>
        </a:graphic>
      </p:graphicFrame>
      <p:grpSp>
        <p:nvGrpSpPr>
          <p:cNvPr id="25" name="Group 24" title="Fund Category (Grouped)">
            <a:extLst>
              <a:ext uri="{FF2B5EF4-FFF2-40B4-BE49-F238E27FC236}">
                <a16:creationId xmlns:a16="http://schemas.microsoft.com/office/drawing/2014/main" id="{C08AEB7B-A2ED-4C07-8C5A-156DA6D715BE}"/>
              </a:ext>
            </a:extLst>
          </p:cNvPr>
          <p:cNvGrpSpPr/>
          <p:nvPr/>
        </p:nvGrpSpPr>
        <p:grpSpPr>
          <a:xfrm>
            <a:off x="8881417" y="1497049"/>
            <a:ext cx="2497783" cy="1962347"/>
            <a:chOff x="8881417" y="2258575"/>
            <a:chExt cx="2497783" cy="1962347"/>
          </a:xfrm>
        </p:grpSpPr>
        <p:pic>
          <p:nvPicPr>
            <p:cNvPr id="29" name="Graphic 28" descr="Icon Placeholder">
              <a:extLst>
                <a:ext uri="{FF2B5EF4-FFF2-40B4-BE49-F238E27FC236}">
                  <a16:creationId xmlns:a16="http://schemas.microsoft.com/office/drawing/2014/main" id="{E0E3C227-EFA0-47A9-BAEC-A3B06FCAFB00}"/>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881417" y="2258575"/>
              <a:ext cx="567771" cy="567771"/>
            </a:xfrm>
            <a:prstGeom prst="rect">
              <a:avLst/>
            </a:prstGeom>
          </p:spPr>
        </p:pic>
        <p:sp>
          <p:nvSpPr>
            <p:cNvPr id="27" name="Text Placeholder 80">
              <a:extLst>
                <a:ext uri="{FF2B5EF4-FFF2-40B4-BE49-F238E27FC236}">
                  <a16:creationId xmlns:a16="http://schemas.microsoft.com/office/drawing/2014/main" id="{E691EA48-9FD0-4A91-A269-A8156DBAA8A1}"/>
                </a:ext>
              </a:extLst>
            </p:cNvPr>
            <p:cNvSpPr txBox="1">
              <a:spLocks/>
            </p:cNvSpPr>
            <p:nvPr/>
          </p:nvSpPr>
          <p:spPr>
            <a:xfrm>
              <a:off x="8967861" y="2909603"/>
              <a:ext cx="2391393" cy="272762"/>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lumMod val="75000"/>
                      <a:lumOff val="25000"/>
                    </a:schemeClr>
                  </a:solidFill>
                </a:rPr>
                <a:t>Fund Category</a:t>
              </a:r>
            </a:p>
          </p:txBody>
        </p:sp>
        <p:sp>
          <p:nvSpPr>
            <p:cNvPr id="26" name="Text Placeholder 80">
              <a:extLst>
                <a:ext uri="{FF2B5EF4-FFF2-40B4-BE49-F238E27FC236}">
                  <a16:creationId xmlns:a16="http://schemas.microsoft.com/office/drawing/2014/main" id="{CF9BA5D5-8439-442E-A476-F8D139086D8D}"/>
                </a:ext>
              </a:extLst>
            </p:cNvPr>
            <p:cNvSpPr txBox="1">
              <a:spLocks/>
            </p:cNvSpPr>
            <p:nvPr/>
          </p:nvSpPr>
          <p:spPr>
            <a:xfrm>
              <a:off x="8987806" y="3316332"/>
              <a:ext cx="2391394" cy="904590"/>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lumMod val="75000"/>
                      <a:lumOff val="25000"/>
                    </a:schemeClr>
                  </a:solidFill>
                </a:rPr>
                <a:t>Lorem ipsum dolor sit amet, consectetuer adipiscing elit</a:t>
              </a:r>
            </a:p>
          </p:txBody>
        </p:sp>
      </p:grpSp>
      <p:grpSp>
        <p:nvGrpSpPr>
          <p:cNvPr id="5" name="Group 4" title="Fund Category (Grouped)">
            <a:extLst>
              <a:ext uri="{FF2B5EF4-FFF2-40B4-BE49-F238E27FC236}">
                <a16:creationId xmlns:a16="http://schemas.microsoft.com/office/drawing/2014/main" id="{9D2FFF25-64F0-47A5-BE16-964530465F5E}"/>
              </a:ext>
            </a:extLst>
          </p:cNvPr>
          <p:cNvGrpSpPr/>
          <p:nvPr/>
        </p:nvGrpSpPr>
        <p:grpSpPr>
          <a:xfrm>
            <a:off x="8881417" y="3927174"/>
            <a:ext cx="2497783" cy="1962347"/>
            <a:chOff x="8881417" y="2258575"/>
            <a:chExt cx="2497783" cy="1962347"/>
          </a:xfrm>
        </p:grpSpPr>
        <p:pic>
          <p:nvPicPr>
            <p:cNvPr id="9" name="Graphic 8" descr="Bullseye" title="Placeholder Icon">
              <a:extLst>
                <a:ext uri="{FF2B5EF4-FFF2-40B4-BE49-F238E27FC236}">
                  <a16:creationId xmlns:a16="http://schemas.microsoft.com/office/drawing/2014/main" id="{CE6069C6-95DD-4ED1-982A-DC78C0F4C814}"/>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881417" y="2258575"/>
              <a:ext cx="567771" cy="567771"/>
            </a:xfrm>
            <a:prstGeom prst="rect">
              <a:avLst/>
            </a:prstGeom>
          </p:spPr>
        </p:pic>
        <p:sp>
          <p:nvSpPr>
            <p:cNvPr id="7" name="Text Placeholder 80">
              <a:extLst>
                <a:ext uri="{FF2B5EF4-FFF2-40B4-BE49-F238E27FC236}">
                  <a16:creationId xmlns:a16="http://schemas.microsoft.com/office/drawing/2014/main" id="{2ABA949D-514D-46F1-9EA0-0044B954A1B5}"/>
                </a:ext>
              </a:extLst>
            </p:cNvPr>
            <p:cNvSpPr txBox="1">
              <a:spLocks/>
            </p:cNvSpPr>
            <p:nvPr/>
          </p:nvSpPr>
          <p:spPr>
            <a:xfrm>
              <a:off x="8967861" y="2909603"/>
              <a:ext cx="2391393" cy="272762"/>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lumMod val="75000"/>
                      <a:lumOff val="25000"/>
                    </a:schemeClr>
                  </a:solidFill>
                </a:rPr>
                <a:t>Fund Category</a:t>
              </a:r>
            </a:p>
          </p:txBody>
        </p:sp>
        <p:sp>
          <p:nvSpPr>
            <p:cNvPr id="6" name="Text Placeholder 80">
              <a:extLst>
                <a:ext uri="{FF2B5EF4-FFF2-40B4-BE49-F238E27FC236}">
                  <a16:creationId xmlns:a16="http://schemas.microsoft.com/office/drawing/2014/main" id="{A0FE60BC-B552-4E0C-A2F3-D99FDA7DA656}"/>
                </a:ext>
              </a:extLst>
            </p:cNvPr>
            <p:cNvSpPr txBox="1">
              <a:spLocks/>
            </p:cNvSpPr>
            <p:nvPr/>
          </p:nvSpPr>
          <p:spPr>
            <a:xfrm>
              <a:off x="8987806" y="3316332"/>
              <a:ext cx="2391394" cy="904590"/>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lumMod val="75000"/>
                      <a:lumOff val="25000"/>
                    </a:schemeClr>
                  </a:solidFill>
                </a:rPr>
                <a:t>Lorem ipsum dolor sit amet, consectetuer adipiscing elit</a:t>
              </a:r>
            </a:p>
          </p:txBody>
        </p:sp>
      </p:grpSp>
      <p:sp>
        <p:nvSpPr>
          <p:cNvPr id="3" name="Slide Number Placeholder 2">
            <a:extLst>
              <a:ext uri="{FF2B5EF4-FFF2-40B4-BE49-F238E27FC236}">
                <a16:creationId xmlns:a16="http://schemas.microsoft.com/office/drawing/2014/main" id="{5108DE63-22D3-42B8-803D-E9D8BE04D5B8}"/>
              </a:ext>
            </a:extLst>
          </p:cNvPr>
          <p:cNvSpPr>
            <a:spLocks noGrp="1"/>
          </p:cNvSpPr>
          <p:nvPr>
            <p:ph type="sldNum" sz="quarter" idx="11"/>
          </p:nvPr>
        </p:nvSpPr>
        <p:spPr/>
        <p:txBody>
          <a:bodyPr/>
          <a:lstStyle/>
          <a:p>
            <a:fld id="{19B51A1E-902D-48AF-9020-955120F399B6}" type="slidenum">
              <a:rPr lang="en-US" smtClean="0"/>
              <a:pPr/>
              <a:t>16</a:t>
            </a:fld>
            <a:endParaRPr lang="en-US" dirty="0"/>
          </a:p>
        </p:txBody>
      </p:sp>
    </p:spTree>
    <p:extLst>
      <p:ext uri="{BB962C8B-B14F-4D97-AF65-F5344CB8AC3E}">
        <p14:creationId xmlns:p14="http://schemas.microsoft.com/office/powerpoint/2010/main" val="1313809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Top left image">
            <a:extLst>
              <a:ext uri="{FF2B5EF4-FFF2-40B4-BE49-F238E27FC236}">
                <a16:creationId xmlns:a16="http://schemas.microsoft.com/office/drawing/2014/main" id="{09D613E8-8848-4CCA-946C-52A183E91F77}"/>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a:stretch/>
        </p:blipFill>
        <p:spPr>
          <a:xfrm>
            <a:off x="84000" y="86714"/>
            <a:ext cx="6009285" cy="3890571"/>
          </a:xfrm>
        </p:spPr>
      </p:pic>
      <p:sp>
        <p:nvSpPr>
          <p:cNvPr id="2" name="Title 1">
            <a:extLst>
              <a:ext uri="{FF2B5EF4-FFF2-40B4-BE49-F238E27FC236}">
                <a16:creationId xmlns:a16="http://schemas.microsoft.com/office/drawing/2014/main" id="{98433CBA-6B58-475A-BAF2-04998BA4A545}"/>
              </a:ext>
            </a:extLst>
          </p:cNvPr>
          <p:cNvSpPr>
            <a:spLocks noGrp="1"/>
          </p:cNvSpPr>
          <p:nvPr>
            <p:ph type="ctrTitle"/>
          </p:nvPr>
        </p:nvSpPr>
        <p:spPr/>
        <p:txBody>
          <a:bodyPr/>
          <a:lstStyle/>
          <a:p>
            <a:r>
              <a:rPr lang="en-US" dirty="0"/>
              <a:t>Summary</a:t>
            </a:r>
          </a:p>
        </p:txBody>
      </p:sp>
      <p:sp>
        <p:nvSpPr>
          <p:cNvPr id="3" name="Subtitle 2">
            <a:extLst>
              <a:ext uri="{FF2B5EF4-FFF2-40B4-BE49-F238E27FC236}">
                <a16:creationId xmlns:a16="http://schemas.microsoft.com/office/drawing/2014/main" id="{46542706-50AC-4B17-A704-143D94A799CD}"/>
              </a:ext>
            </a:extLst>
          </p:cNvPr>
          <p:cNvSpPr>
            <a:spLocks noGrp="1"/>
          </p:cNvSpPr>
          <p:nvPr>
            <p:ph type="subTitle" idx="1"/>
          </p:nvPr>
        </p:nvSpPr>
        <p:spPr/>
        <p:txBody>
          <a:bodyPr/>
          <a:lstStyle/>
          <a:p>
            <a:r>
              <a:rPr lang="en-US" dirty="0"/>
              <a:t>Summary tagline or sub-headline</a:t>
            </a:r>
          </a:p>
        </p:txBody>
      </p:sp>
      <p:sp>
        <p:nvSpPr>
          <p:cNvPr id="6" name="Content Placeholder 5">
            <a:extLst>
              <a:ext uri="{FF2B5EF4-FFF2-40B4-BE49-F238E27FC236}">
                <a16:creationId xmlns:a16="http://schemas.microsoft.com/office/drawing/2014/main" id="{BC163A50-2819-40D9-A42F-D84F47928C94}"/>
              </a:ext>
            </a:extLst>
          </p:cNvPr>
          <p:cNvSpPr>
            <a:spLocks noGrp="1"/>
          </p:cNvSpPr>
          <p:nvPr>
            <p:ph idx="15"/>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a:t>
            </a:r>
            <a:br>
              <a:rPr lang="en-US" dirty="0"/>
            </a:br>
            <a:r>
              <a:rPr lang="en-US" dirty="0"/>
              <a:t>Vivamus a tellus</a:t>
            </a:r>
          </a:p>
          <a:p>
            <a:r>
              <a:rPr lang="en-US" dirty="0"/>
              <a:t>Pellentesque habitant morbi tristique senectus et netus et malesuada fames ac turpis egestas. Proin pharetra nonummy pede. Mauris et orci</a:t>
            </a:r>
          </a:p>
        </p:txBody>
      </p:sp>
      <p:sp>
        <p:nvSpPr>
          <p:cNvPr id="4" name="Slide Number Placeholder 3">
            <a:extLst>
              <a:ext uri="{FF2B5EF4-FFF2-40B4-BE49-F238E27FC236}">
                <a16:creationId xmlns:a16="http://schemas.microsoft.com/office/drawing/2014/main" id="{DFD249B8-A654-41FD-9724-45A3A5EE13F9}"/>
              </a:ext>
            </a:extLst>
          </p:cNvPr>
          <p:cNvSpPr>
            <a:spLocks noGrp="1"/>
          </p:cNvSpPr>
          <p:nvPr>
            <p:ph type="sldNum" sz="quarter" idx="14"/>
          </p:nvPr>
        </p:nvSpPr>
        <p:spPr/>
        <p:txBody>
          <a:bodyPr/>
          <a:lstStyle/>
          <a:p>
            <a:fld id="{19B51A1E-902D-48AF-9020-955120F399B6}" type="slidenum">
              <a:rPr lang="en-US" smtClean="0"/>
              <a:pPr/>
              <a:t>17</a:t>
            </a:fld>
            <a:endParaRPr lang="en-US" dirty="0"/>
          </a:p>
        </p:txBody>
      </p:sp>
    </p:spTree>
    <p:extLst>
      <p:ext uri="{BB962C8B-B14F-4D97-AF65-F5344CB8AC3E}">
        <p14:creationId xmlns:p14="http://schemas.microsoft.com/office/powerpoint/2010/main" val="86715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rial view of ocean and land near the ocean">
            <a:extLst>
              <a:ext uri="{FF2B5EF4-FFF2-40B4-BE49-F238E27FC236}">
                <a16:creationId xmlns:a16="http://schemas.microsoft.com/office/drawing/2014/main" id="{7DD607C7-7CF7-4A0F-BFF7-6F3C46205E68}"/>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l="11" r="11"/>
          <a:stretch>
            <a:fillRect/>
          </a:stretch>
        </p:blipFill>
        <p:spPr/>
      </p:pic>
      <p:sp>
        <p:nvSpPr>
          <p:cNvPr id="3" name="Title 2">
            <a:extLst>
              <a:ext uri="{FF2B5EF4-FFF2-40B4-BE49-F238E27FC236}">
                <a16:creationId xmlns:a16="http://schemas.microsoft.com/office/drawing/2014/main" id="{EBDC24D3-EEF0-4B69-A174-E4DFF7884894}"/>
              </a:ext>
            </a:extLst>
          </p:cNvPr>
          <p:cNvSpPr>
            <a:spLocks noGrp="1"/>
          </p:cNvSpPr>
          <p:nvPr>
            <p:ph type="ctrTitle"/>
          </p:nvPr>
        </p:nvSpPr>
        <p:spPr/>
        <p:txBody>
          <a:bodyPr/>
          <a:lstStyle/>
          <a:p>
            <a:r>
              <a:rPr lang="en-US" dirty="0"/>
              <a:t>Thank You</a:t>
            </a:r>
          </a:p>
        </p:txBody>
      </p:sp>
      <p:cxnSp>
        <p:nvCxnSpPr>
          <p:cNvPr id="5" name="Straight Connector 4" descr="Divider line">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pic>
        <p:nvPicPr>
          <p:cNvPr id="29" name="Picture Placeholder 28" descr="company logo">
            <a:extLst>
              <a:ext uri="{FF2B5EF4-FFF2-40B4-BE49-F238E27FC236}">
                <a16:creationId xmlns:a16="http://schemas.microsoft.com/office/drawing/2014/main" id="{F7A1C9A3-D9CA-3245-A622-A160A2C4AC84}"/>
              </a:ext>
            </a:extLst>
          </p:cNvPr>
          <p:cNvPicPr>
            <a:picLocks noGrp="1" noChangeAspect="1"/>
          </p:cNvPicPr>
          <p:nvPr>
            <p:ph type="pic" sz="quarter" idx="15"/>
          </p:nvPr>
        </p:nvPicPr>
        <p:blipFill>
          <a:blip r:embed="rId4"/>
          <a:srcRect l="946" r="946"/>
          <a:stretch>
            <a:fillRect/>
          </a:stretch>
        </p:blipFill>
        <p:spPr/>
      </p:pic>
      <p:sp>
        <p:nvSpPr>
          <p:cNvPr id="7" name="Subtitle 6">
            <a:extLst>
              <a:ext uri="{FF2B5EF4-FFF2-40B4-BE49-F238E27FC236}">
                <a16:creationId xmlns:a16="http://schemas.microsoft.com/office/drawing/2014/main" id="{ACCCCDAD-0E0B-437F-8CAA-0536470B2E2F}"/>
              </a:ext>
            </a:extLst>
          </p:cNvPr>
          <p:cNvSpPr>
            <a:spLocks noGrp="1"/>
          </p:cNvSpPr>
          <p:nvPr>
            <p:ph type="subTitle" idx="1"/>
          </p:nvPr>
        </p:nvSpPr>
        <p:spPr/>
        <p:txBody>
          <a:bodyPr/>
          <a:lstStyle/>
          <a:p>
            <a:r>
              <a:rPr lang="en-US" dirty="0"/>
              <a:t>Kalle Persson</a:t>
            </a:r>
          </a:p>
        </p:txBody>
      </p:sp>
      <p:pic>
        <p:nvPicPr>
          <p:cNvPr id="13" name="Graphic 12" descr="Person icon">
            <a:extLst>
              <a:ext uri="{FF2B5EF4-FFF2-40B4-BE49-F238E27FC236}">
                <a16:creationId xmlns:a16="http://schemas.microsoft.com/office/drawing/2014/main" id="{708AF784-88DE-4E89-A28B-BECD54FC11C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84624" y="3886690"/>
            <a:ext cx="164463" cy="164463"/>
          </a:xfrm>
          <a:prstGeom prst="rect">
            <a:avLst/>
          </a:prstGeom>
        </p:spPr>
      </p:pic>
      <p:sp>
        <p:nvSpPr>
          <p:cNvPr id="9" name="Text Placeholder 8">
            <a:extLst>
              <a:ext uri="{FF2B5EF4-FFF2-40B4-BE49-F238E27FC236}">
                <a16:creationId xmlns:a16="http://schemas.microsoft.com/office/drawing/2014/main" id="{650F9D0C-7F14-4B83-A0A3-5710128C815A}"/>
              </a:ext>
            </a:extLst>
          </p:cNvPr>
          <p:cNvSpPr>
            <a:spLocks noGrp="1"/>
          </p:cNvSpPr>
          <p:nvPr>
            <p:ph type="body" sz="quarter" idx="13"/>
          </p:nvPr>
        </p:nvSpPr>
        <p:spPr/>
        <p:txBody>
          <a:bodyPr/>
          <a:lstStyle/>
          <a:p>
            <a:r>
              <a:rPr lang="en-US" dirty="0"/>
              <a:t>+1 23 987 6554</a:t>
            </a:r>
          </a:p>
        </p:txBody>
      </p:sp>
      <p:pic>
        <p:nvPicPr>
          <p:cNvPr id="15" name="Graphic 14" descr="Phone icon">
            <a:extLst>
              <a:ext uri="{FF2B5EF4-FFF2-40B4-BE49-F238E27FC236}">
                <a16:creationId xmlns:a16="http://schemas.microsoft.com/office/drawing/2014/main" id="{E276E47B-4C08-4FEC-AAE8-3DCCBA7EE72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84624" y="4196776"/>
            <a:ext cx="164463" cy="164463"/>
          </a:xfrm>
          <a:prstGeom prst="rect">
            <a:avLst/>
          </a:prstGeom>
        </p:spPr>
      </p:pic>
      <p:sp>
        <p:nvSpPr>
          <p:cNvPr id="10" name="Text Placeholder 9">
            <a:extLst>
              <a:ext uri="{FF2B5EF4-FFF2-40B4-BE49-F238E27FC236}">
                <a16:creationId xmlns:a16="http://schemas.microsoft.com/office/drawing/2014/main" id="{2EF9E03C-A81E-4083-9F20-EF8FFAF5914D}"/>
              </a:ext>
            </a:extLst>
          </p:cNvPr>
          <p:cNvSpPr>
            <a:spLocks noGrp="1"/>
          </p:cNvSpPr>
          <p:nvPr>
            <p:ph type="body" sz="quarter" idx="14"/>
          </p:nvPr>
        </p:nvSpPr>
        <p:spPr/>
        <p:txBody>
          <a:bodyPr/>
          <a:lstStyle/>
          <a:p>
            <a:r>
              <a:rPr lang="en-US" dirty="0"/>
              <a:t>kalle@email.com</a:t>
            </a:r>
          </a:p>
        </p:txBody>
      </p:sp>
      <p:pic>
        <p:nvPicPr>
          <p:cNvPr id="14" name="Graphic 13" descr="Email icon">
            <a:extLst>
              <a:ext uri="{FF2B5EF4-FFF2-40B4-BE49-F238E27FC236}">
                <a16:creationId xmlns:a16="http://schemas.microsoft.com/office/drawing/2014/main" id="{4F2D4997-93AD-4A62-8488-4572923DB817}"/>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284624" y="4530964"/>
            <a:ext cx="164463" cy="164463"/>
          </a:xfrm>
          <a:prstGeom prst="rect">
            <a:avLst/>
          </a:prstGeom>
        </p:spPr>
      </p:pic>
      <p:sp>
        <p:nvSpPr>
          <p:cNvPr id="26" name="Text Placeholder 25">
            <a:extLst>
              <a:ext uri="{FF2B5EF4-FFF2-40B4-BE49-F238E27FC236}">
                <a16:creationId xmlns:a16="http://schemas.microsoft.com/office/drawing/2014/main" id="{88557579-7DEF-FF4C-AD37-0E81A6BB3B75}"/>
              </a:ext>
            </a:extLst>
          </p:cNvPr>
          <p:cNvSpPr>
            <a:spLocks noGrp="1"/>
          </p:cNvSpPr>
          <p:nvPr>
            <p:ph type="body" sz="quarter" idx="16"/>
          </p:nvPr>
        </p:nvSpPr>
        <p:spPr/>
        <p:txBody>
          <a:bodyPr/>
          <a:lstStyle/>
          <a:p>
            <a:r>
              <a:rPr lang="en-US" dirty="0">
                <a:hlinkClick r:id="rId11"/>
              </a:rPr>
              <a:t>www.fabrikam.com</a:t>
            </a:r>
            <a:r>
              <a:rPr lang="en-US" dirty="0"/>
              <a:t> </a:t>
            </a:r>
          </a:p>
        </p:txBody>
      </p:sp>
      <p:pic>
        <p:nvPicPr>
          <p:cNvPr id="30" name="Graphic 29" descr="World web icon">
            <a:extLst>
              <a:ext uri="{FF2B5EF4-FFF2-40B4-BE49-F238E27FC236}">
                <a16:creationId xmlns:a16="http://schemas.microsoft.com/office/drawing/2014/main" id="{07973E30-0C12-8442-90B5-47D1C45545A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78999" y="4843614"/>
            <a:ext cx="170088" cy="170088"/>
          </a:xfrm>
          <a:prstGeom prst="rect">
            <a:avLst/>
          </a:prstGeom>
        </p:spPr>
      </p:pic>
    </p:spTree>
    <p:extLst>
      <p:ext uri="{BB962C8B-B14F-4D97-AF65-F5344CB8AC3E}">
        <p14:creationId xmlns:p14="http://schemas.microsoft.com/office/powerpoint/2010/main" val="2201429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8" name="TextBox 7">
            <a:hlinkClick r:id="rId3"/>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dirty="0">
                <a:solidFill>
                  <a:srgbClr val="0070C0"/>
                </a:solidFill>
              </a:rPr>
              <a:t>Template Editing Instructions and Feedback</a:t>
            </a:r>
          </a:p>
        </p:txBody>
      </p:sp>
      <p:sp>
        <p:nvSpPr>
          <p:cNvPr id="2" name="Slide Number Placeholder 1">
            <a:extLst>
              <a:ext uri="{FF2B5EF4-FFF2-40B4-BE49-F238E27FC236}">
                <a16:creationId xmlns:a16="http://schemas.microsoft.com/office/drawing/2014/main" id="{16ECB4D9-C14E-4743-83A8-1670E858F15F}"/>
              </a:ext>
            </a:extLst>
          </p:cNvPr>
          <p:cNvSpPr>
            <a:spLocks noGrp="1"/>
          </p:cNvSpPr>
          <p:nvPr>
            <p:ph type="sldNum" sz="quarter" idx="11"/>
          </p:nvPr>
        </p:nvSpPr>
        <p:spPr/>
        <p:txBody>
          <a:bodyPr/>
          <a:lstStyle/>
          <a:p>
            <a:fld id="{19B51A1E-902D-48AF-9020-955120F399B6}" type="slidenum">
              <a:rPr lang="en-US" smtClean="0"/>
              <a:pPr/>
              <a:t>19</a:t>
            </a:fld>
            <a:endParaRPr lang="en-US" dirty="0"/>
          </a:p>
        </p:txBody>
      </p:sp>
    </p:spTree>
    <p:extLst>
      <p:ext uri="{BB962C8B-B14F-4D97-AF65-F5344CB8AC3E}">
        <p14:creationId xmlns:p14="http://schemas.microsoft.com/office/powerpoint/2010/main" val="59582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rial view of snowy ground and pine trees">
            <a:extLst>
              <a:ext uri="{FF2B5EF4-FFF2-40B4-BE49-F238E27FC236}">
                <a16:creationId xmlns:a16="http://schemas.microsoft.com/office/drawing/2014/main" id="{2DD80BD6-4966-4B27-A63C-89B71D8967E8}"/>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a:stretch/>
        </p:blipFill>
        <p:spPr>
          <a:xfrm>
            <a:off x="84000" y="86714"/>
            <a:ext cx="6009285" cy="3977285"/>
          </a:xfrm>
        </p:spPr>
      </p:pic>
      <p:sp>
        <p:nvSpPr>
          <p:cNvPr id="2" name="Title 1">
            <a:extLst>
              <a:ext uri="{FF2B5EF4-FFF2-40B4-BE49-F238E27FC236}">
                <a16:creationId xmlns:a16="http://schemas.microsoft.com/office/drawing/2014/main" id="{9CB1D87D-E475-451A-B36C-E4A4F63609C1}"/>
              </a:ext>
            </a:extLst>
          </p:cNvPr>
          <p:cNvSpPr>
            <a:spLocks noGrp="1"/>
          </p:cNvSpPr>
          <p:nvPr>
            <p:ph type="ctrTitle"/>
          </p:nvPr>
        </p:nvSpPr>
        <p:spPr>
          <a:xfrm>
            <a:off x="84000" y="4063999"/>
            <a:ext cx="6012000" cy="863601"/>
          </a:xfrm>
        </p:spPr>
        <p:txBody>
          <a:bodyPr/>
          <a:lstStyle/>
          <a:p>
            <a:r>
              <a:rPr lang="en-US" dirty="0"/>
              <a:t>About Us</a:t>
            </a:r>
          </a:p>
        </p:txBody>
      </p:sp>
      <p:sp>
        <p:nvSpPr>
          <p:cNvPr id="3" name="Subtitle 2">
            <a:extLst>
              <a:ext uri="{FF2B5EF4-FFF2-40B4-BE49-F238E27FC236}">
                <a16:creationId xmlns:a16="http://schemas.microsoft.com/office/drawing/2014/main" id="{D56BE522-961D-4737-9715-127DB8A86EB2}"/>
              </a:ext>
            </a:extLst>
          </p:cNvPr>
          <p:cNvSpPr>
            <a:spLocks noGrp="1"/>
          </p:cNvSpPr>
          <p:nvPr>
            <p:ph type="subTitle" idx="1"/>
          </p:nvPr>
        </p:nvSpPr>
        <p:spPr>
          <a:xfrm>
            <a:off x="84000" y="4927600"/>
            <a:ext cx="2969918" cy="1845743"/>
          </a:xfrm>
        </p:spPr>
        <p:txBody>
          <a:bodyPr/>
          <a:lstStyle/>
          <a:p>
            <a:pPr algn="l"/>
            <a:r>
              <a:rPr lang="en-US" dirty="0"/>
              <a:t>Project Team</a:t>
            </a:r>
          </a:p>
          <a:p>
            <a:pPr marL="342900" indent="-342900" algn="l">
              <a:buFont typeface="Arial" panose="020B0604020202020204" pitchFamily="34" charset="0"/>
              <a:buChar char="•"/>
            </a:pPr>
            <a:r>
              <a:rPr lang="en-US" dirty="0"/>
              <a:t>Jenny Kaylor</a:t>
            </a:r>
          </a:p>
          <a:p>
            <a:pPr marL="342900" indent="-342900" algn="l">
              <a:buFont typeface="Arial" panose="020B0604020202020204" pitchFamily="34" charset="0"/>
              <a:buChar char="•"/>
            </a:pPr>
            <a:r>
              <a:rPr lang="en-US" dirty="0"/>
              <a:t>Erica Fisher</a:t>
            </a:r>
          </a:p>
          <a:p>
            <a:pPr marL="342900" indent="-342900" algn="l">
              <a:buFont typeface="Arial" panose="020B0604020202020204" pitchFamily="34" charset="0"/>
              <a:buChar char="•"/>
            </a:pPr>
            <a:r>
              <a:rPr lang="en-US" dirty="0"/>
              <a:t>Joshua Williams</a:t>
            </a:r>
          </a:p>
          <a:p>
            <a:pPr marL="342900" indent="-342900" algn="l">
              <a:buFont typeface="Arial" panose="020B0604020202020204" pitchFamily="34" charset="0"/>
              <a:buChar char="•"/>
            </a:pPr>
            <a:endParaRPr lang="en-US" dirty="0"/>
          </a:p>
        </p:txBody>
      </p:sp>
      <p:sp>
        <p:nvSpPr>
          <p:cNvPr id="6" name="Content Placeholder 5">
            <a:extLst>
              <a:ext uri="{FF2B5EF4-FFF2-40B4-BE49-F238E27FC236}">
                <a16:creationId xmlns:a16="http://schemas.microsoft.com/office/drawing/2014/main" id="{2645A1B7-8B88-4D90-983D-BAA2E9AAFFD3}"/>
              </a:ext>
            </a:extLst>
          </p:cNvPr>
          <p:cNvSpPr>
            <a:spLocks noGrp="1"/>
          </p:cNvSpPr>
          <p:nvPr>
            <p:ph idx="15"/>
          </p:nvPr>
        </p:nvSpPr>
        <p:spPr/>
        <p:txBody>
          <a:bodyPr/>
          <a:lstStyle/>
          <a:p>
            <a:pPr marL="0" indent="0">
              <a:buNone/>
            </a:pPr>
            <a:r>
              <a:rPr lang="en-US" sz="4400"/>
              <a:t>Columbia Fisheries</a:t>
            </a:r>
            <a:endParaRPr lang="en-US" sz="4400" dirty="0"/>
          </a:p>
          <a:p>
            <a:pPr marL="0" indent="0">
              <a:buNone/>
            </a:pPr>
            <a:r>
              <a:rPr lang="en-US" dirty="0"/>
              <a:t>The Columbia River and its basin have long comprised one of the great natural resources of the United States. For thousands of years, salmon from the river provided an important food re- source for Native Americans, as the river dependably produced vast amounts of salmon to be eaten fresh or dried, which ensured adequate levels of dietary protein.</a:t>
            </a:r>
          </a:p>
        </p:txBody>
      </p:sp>
      <p:grpSp>
        <p:nvGrpSpPr>
          <p:cNvPr id="46" name="Group 45">
            <a:extLst>
              <a:ext uri="{FF2B5EF4-FFF2-40B4-BE49-F238E27FC236}">
                <a16:creationId xmlns:a16="http://schemas.microsoft.com/office/drawing/2014/main" id="{62DF6AE8-6133-4C1E-91DD-755705ACF0F1}"/>
              </a:ext>
              <a:ext uri="{C183D7F6-B498-43B3-948B-1728B52AA6E4}">
                <adec:decorative xmlns:adec="http://schemas.microsoft.com/office/drawing/2017/decorative" val="1"/>
              </a:ext>
            </a:extLst>
          </p:cNvPr>
          <p:cNvGrpSpPr/>
          <p:nvPr/>
        </p:nvGrpSpPr>
        <p:grpSpPr>
          <a:xfrm>
            <a:off x="9862160" y="831132"/>
            <a:ext cx="1850209" cy="1915995"/>
            <a:chOff x="9862160" y="831132"/>
            <a:chExt cx="1850209" cy="1915995"/>
          </a:xfrm>
        </p:grpSpPr>
        <p:sp>
          <p:nvSpPr>
            <p:cNvPr id="16" name="Freeform: Shape 15" title="triangles">
              <a:extLst>
                <a:ext uri="{FF2B5EF4-FFF2-40B4-BE49-F238E27FC236}">
                  <a16:creationId xmlns:a16="http://schemas.microsoft.com/office/drawing/2014/main" id="{156942E6-31A5-42F5-A00C-A90D409A08BC}"/>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title="triangles">
              <a:extLst>
                <a:ext uri="{FF2B5EF4-FFF2-40B4-BE49-F238E27FC236}">
                  <a16:creationId xmlns:a16="http://schemas.microsoft.com/office/drawing/2014/main" id="{055D27E0-4C92-4640-A2B8-86540741DCE6}"/>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title="triangles">
              <a:extLst>
                <a:ext uri="{FF2B5EF4-FFF2-40B4-BE49-F238E27FC236}">
                  <a16:creationId xmlns:a16="http://schemas.microsoft.com/office/drawing/2014/main" id="{E760DC62-191E-4D60-AAAC-37DDF411B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title="triangles">
              <a:extLst>
                <a:ext uri="{FF2B5EF4-FFF2-40B4-BE49-F238E27FC236}">
                  <a16:creationId xmlns:a16="http://schemas.microsoft.com/office/drawing/2014/main" id="{B21F5D55-03CC-4A29-B8D0-2B1C7DE7C79D}"/>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title="triangles">
              <a:extLst>
                <a:ext uri="{FF2B5EF4-FFF2-40B4-BE49-F238E27FC236}">
                  <a16:creationId xmlns:a16="http://schemas.microsoft.com/office/drawing/2014/main" id="{6A692EA0-8FB5-4D6A-B1B1-20463392DEDE}"/>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title="triangles">
              <a:extLst>
                <a:ext uri="{FF2B5EF4-FFF2-40B4-BE49-F238E27FC236}">
                  <a16:creationId xmlns:a16="http://schemas.microsoft.com/office/drawing/2014/main" id="{46FB2BA9-5E08-4A8F-BC47-8EFA61E4E6CE}"/>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title="triangles">
              <a:extLst>
                <a:ext uri="{FF2B5EF4-FFF2-40B4-BE49-F238E27FC236}">
                  <a16:creationId xmlns:a16="http://schemas.microsoft.com/office/drawing/2014/main" id="{5B0A2587-D640-4AEE-9456-860CD02427C8}"/>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title="triangles">
              <a:extLst>
                <a:ext uri="{FF2B5EF4-FFF2-40B4-BE49-F238E27FC236}">
                  <a16:creationId xmlns:a16="http://schemas.microsoft.com/office/drawing/2014/main" id="{373F2649-8DA3-441F-9BDD-77A942FA3DBE}"/>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title="triangles">
              <a:extLst>
                <a:ext uri="{FF2B5EF4-FFF2-40B4-BE49-F238E27FC236}">
                  <a16:creationId xmlns:a16="http://schemas.microsoft.com/office/drawing/2014/main" id="{95933F98-3B9B-4270-9281-570AD41C3F19}"/>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title="triangles">
              <a:extLst>
                <a:ext uri="{FF2B5EF4-FFF2-40B4-BE49-F238E27FC236}">
                  <a16:creationId xmlns:a16="http://schemas.microsoft.com/office/drawing/2014/main" id="{3DAB5C84-F2AD-47FD-ABEC-6D6626D2B7FF}"/>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title="triangles">
              <a:extLst>
                <a:ext uri="{FF2B5EF4-FFF2-40B4-BE49-F238E27FC236}">
                  <a16:creationId xmlns:a16="http://schemas.microsoft.com/office/drawing/2014/main" id="{A4E2ACF8-4066-4DB9-B5D5-E8AA3B152710}"/>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74FCCA2A-37FF-4031-AF2F-A894DBE6EE0E}"/>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5C7D7734-820D-40CE-BBBA-6E6D9452D30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5BCE508A-E107-4075-9976-73D3ED8272C2}"/>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1DAF16E1-87DB-4920-A90B-23E1C72DDC7F}"/>
              </a:ext>
            </a:extLst>
          </p:cNvPr>
          <p:cNvSpPr>
            <a:spLocks noGrp="1"/>
          </p:cNvSpPr>
          <p:nvPr>
            <p:ph type="sldNum" sz="quarter" idx="14"/>
          </p:nvPr>
        </p:nvSpPr>
        <p:spPr/>
        <p:txBody>
          <a:bodyPr/>
          <a:lstStyle/>
          <a:p>
            <a:fld id="{19B51A1E-902D-48AF-9020-955120F399B6}" type="slidenum">
              <a:rPr lang="en-US" smtClean="0"/>
              <a:pPr/>
              <a:t>2</a:t>
            </a:fld>
            <a:endParaRPr lang="en-US" dirty="0"/>
          </a:p>
        </p:txBody>
      </p:sp>
      <p:sp>
        <p:nvSpPr>
          <p:cNvPr id="30" name="Subtitle 2">
            <a:extLst>
              <a:ext uri="{FF2B5EF4-FFF2-40B4-BE49-F238E27FC236}">
                <a16:creationId xmlns:a16="http://schemas.microsoft.com/office/drawing/2014/main" id="{0E5FA7D8-9678-4B4D-A010-8C83C51F93BE}"/>
              </a:ext>
            </a:extLst>
          </p:cNvPr>
          <p:cNvSpPr txBox="1">
            <a:spLocks/>
          </p:cNvSpPr>
          <p:nvPr/>
        </p:nvSpPr>
        <p:spPr>
          <a:xfrm>
            <a:off x="3053918" y="4909128"/>
            <a:ext cx="3039367" cy="1845743"/>
          </a:xfrm>
          <a:prstGeom prst="rect">
            <a:avLst/>
          </a:prstGeom>
          <a:solidFill>
            <a:schemeClr val="tx1">
              <a:lumMod val="85000"/>
              <a:lumOff val="15000"/>
            </a:schemeClr>
          </a:solidFill>
        </p:spPr>
        <p:txBody>
          <a:bodyPr vert="horz" lIns="288000" tIns="144000" rIns="43200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Courtney Muhlbach</a:t>
            </a:r>
          </a:p>
          <a:p>
            <a:pPr marL="342900" indent="-342900" algn="l">
              <a:buFont typeface="Arial" panose="020B0604020202020204" pitchFamily="34" charset="0"/>
              <a:buChar char="•"/>
            </a:pPr>
            <a:r>
              <a:rPr lang="en-US" dirty="0"/>
              <a:t>Jay Hastings</a:t>
            </a:r>
          </a:p>
          <a:p>
            <a:pPr marL="342900" indent="-342900" algn="l">
              <a:buFont typeface="Arial" panose="020B0604020202020204" pitchFamily="34" charset="0"/>
              <a:buChar char="•"/>
            </a:pPr>
            <a:endParaRPr lang="en-US" dirty="0"/>
          </a:p>
        </p:txBody>
      </p:sp>
    </p:spTree>
    <p:extLst>
      <p:ext uri="{BB962C8B-B14F-4D97-AF65-F5344CB8AC3E}">
        <p14:creationId xmlns:p14="http://schemas.microsoft.com/office/powerpoint/2010/main" val="795754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r>
              <a:rPr lang="en-US" dirty="0"/>
              <a:t>The Problem</a:t>
            </a:r>
          </a:p>
        </p:txBody>
      </p:sp>
      <p:pic>
        <p:nvPicPr>
          <p:cNvPr id="67" name="Picture Placeholder 66" descr="Cloud">
            <a:extLst>
              <a:ext uri="{FF2B5EF4-FFF2-40B4-BE49-F238E27FC236}">
                <a16:creationId xmlns:a16="http://schemas.microsoft.com/office/drawing/2014/main" id="{83A6FB07-C3E8-FC4B-818B-404D48DAF4FA}"/>
              </a:ext>
            </a:extLst>
          </p:cNvPr>
          <p:cNvPicPr>
            <a:picLocks noGrp="1" noChangeAspect="1"/>
          </p:cNvPicPr>
          <p:nvPr>
            <p:ph type="pic" sz="quarter" idx="27"/>
          </p:nvPr>
        </p:nvPicPr>
        <p:blipFill>
          <a:blip r:embed="rId3">
            <a:extLst>
              <a:ext uri="{96DAC541-7B7A-43D3-8B79-37D633B846F1}">
                <asvg:svgBlip xmlns:asvg="http://schemas.microsoft.com/office/drawing/2016/SVG/main" r:embed="rId4"/>
              </a:ext>
            </a:extLst>
          </a:blip>
          <a:srcRect/>
          <a:stretch>
            <a:fillRect/>
          </a:stretch>
        </p:blipFill>
        <p:spPr/>
      </p:pic>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p:txBody>
          <a:bodyPr/>
          <a:lstStyle/>
          <a:p>
            <a:r>
              <a:rPr lang="en-US" dirty="0"/>
              <a:t>Changing</a:t>
            </a:r>
            <a:br>
              <a:rPr lang="en-US" dirty="0"/>
            </a:br>
            <a:r>
              <a:rPr lang="en-US" dirty="0"/>
              <a:t>Climate</a:t>
            </a:r>
          </a:p>
        </p:txBody>
      </p:sp>
      <p:sp>
        <p:nvSpPr>
          <p:cNvPr id="13" name="Text Placeholder 12">
            <a:extLst>
              <a:ext uri="{FF2B5EF4-FFF2-40B4-BE49-F238E27FC236}">
                <a16:creationId xmlns:a16="http://schemas.microsoft.com/office/drawing/2014/main" id="{A6B0E616-411B-4401-BC87-821D72B9D614}"/>
              </a:ext>
            </a:extLst>
          </p:cNvPr>
          <p:cNvSpPr>
            <a:spLocks noGrp="1"/>
          </p:cNvSpPr>
          <p:nvPr>
            <p:ph type="body" sz="quarter" idx="21"/>
          </p:nvPr>
        </p:nvSpPr>
        <p:spPr/>
        <p:txBody>
          <a:bodyPr/>
          <a:lstStyle/>
          <a:p>
            <a:r>
              <a:rPr lang="en-US" dirty="0"/>
              <a:t>Lorem ipsum dolor sit amet, consectetuer adipiscing elit</a:t>
            </a:r>
          </a:p>
        </p:txBody>
      </p:sp>
      <p:pic>
        <p:nvPicPr>
          <p:cNvPr id="159" name="Picture Placeholder 158" descr="Cactus">
            <a:extLst>
              <a:ext uri="{FF2B5EF4-FFF2-40B4-BE49-F238E27FC236}">
                <a16:creationId xmlns:a16="http://schemas.microsoft.com/office/drawing/2014/main" id="{9F99EF5B-831D-4852-A739-269399B8FA71}"/>
              </a:ext>
            </a:extLst>
          </p:cNvPr>
          <p:cNvPicPr>
            <a:picLocks noGrp="1" noChangeAspect="1"/>
          </p:cNvPicPr>
          <p:nvPr>
            <p:ph type="pic" sz="quarter" idx="28"/>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p:pic>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p:txBody>
          <a:bodyPr/>
          <a:lstStyle/>
          <a:p>
            <a:r>
              <a:rPr lang="en-US" dirty="0"/>
              <a:t>Water</a:t>
            </a:r>
            <a:br>
              <a:rPr lang="en-US" dirty="0"/>
            </a:br>
            <a:r>
              <a:rPr lang="en-US" dirty="0"/>
              <a:t>Shortages</a:t>
            </a:r>
          </a:p>
        </p:txBody>
      </p:sp>
      <p:sp>
        <p:nvSpPr>
          <p:cNvPr id="4" name="Text Placeholder 3">
            <a:extLst>
              <a:ext uri="{FF2B5EF4-FFF2-40B4-BE49-F238E27FC236}">
                <a16:creationId xmlns:a16="http://schemas.microsoft.com/office/drawing/2014/main" id="{79CEA89E-0B03-4727-AB47-73EA4E2DF948}"/>
              </a:ext>
            </a:extLst>
          </p:cNvPr>
          <p:cNvSpPr>
            <a:spLocks noGrp="1"/>
          </p:cNvSpPr>
          <p:nvPr>
            <p:ph type="body" sz="quarter" idx="12"/>
          </p:nvPr>
        </p:nvSpPr>
        <p:spPr/>
        <p:txBody>
          <a:bodyPr/>
          <a:lstStyle/>
          <a:p>
            <a:r>
              <a:rPr lang="en-US" dirty="0"/>
              <a:t>Lorem ipsum dolor sit amet, consectetuer adipiscing elit</a:t>
            </a:r>
          </a:p>
        </p:txBody>
      </p:sp>
      <p:pic>
        <p:nvPicPr>
          <p:cNvPr id="161" name="Picture Placeholder 160" descr="Thermometer">
            <a:extLst>
              <a:ext uri="{FF2B5EF4-FFF2-40B4-BE49-F238E27FC236}">
                <a16:creationId xmlns:a16="http://schemas.microsoft.com/office/drawing/2014/main" id="{22C4A1E7-2C42-4D5E-9D5C-DB503F231A34}"/>
              </a:ext>
            </a:extLst>
          </p:cNvPr>
          <p:cNvPicPr>
            <a:picLocks noGrp="1" noChangeAspect="1"/>
          </p:cNvPicPr>
          <p:nvPr>
            <p:ph type="pic" sz="quarter" idx="29"/>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p:pic>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p:txBody>
          <a:bodyPr/>
          <a:lstStyle/>
          <a:p>
            <a:r>
              <a:rPr lang="en-US" dirty="0"/>
              <a:t>Longer</a:t>
            </a:r>
            <a:br>
              <a:rPr lang="en-US" dirty="0"/>
            </a:br>
            <a:r>
              <a:rPr lang="en-US" dirty="0"/>
              <a:t>Winters</a:t>
            </a:r>
          </a:p>
        </p:txBody>
      </p:sp>
      <p:sp>
        <p:nvSpPr>
          <p:cNvPr id="5" name="Text Placeholder 4">
            <a:extLst>
              <a:ext uri="{FF2B5EF4-FFF2-40B4-BE49-F238E27FC236}">
                <a16:creationId xmlns:a16="http://schemas.microsoft.com/office/drawing/2014/main" id="{C4F969E5-6F82-4658-A735-72D16DDDD1D8}"/>
              </a:ext>
            </a:extLst>
          </p:cNvPr>
          <p:cNvSpPr>
            <a:spLocks noGrp="1"/>
          </p:cNvSpPr>
          <p:nvPr>
            <p:ph type="body" sz="quarter" idx="13"/>
          </p:nvPr>
        </p:nvSpPr>
        <p:spPr/>
        <p:txBody>
          <a:bodyPr/>
          <a:lstStyle/>
          <a:p>
            <a:r>
              <a:rPr lang="en-US" dirty="0"/>
              <a:t>Lorem ipsum dolor sit amet, consectetuer adipiscing elit</a:t>
            </a:r>
          </a:p>
        </p:txBody>
      </p:sp>
      <p:pic>
        <p:nvPicPr>
          <p:cNvPr id="163" name="Picture Placeholder 162" descr="Palm tree">
            <a:extLst>
              <a:ext uri="{FF2B5EF4-FFF2-40B4-BE49-F238E27FC236}">
                <a16:creationId xmlns:a16="http://schemas.microsoft.com/office/drawing/2014/main" id="{B21D58C1-B806-40E0-9006-675AF7916756}"/>
              </a:ext>
            </a:extLst>
          </p:cNvPr>
          <p:cNvPicPr>
            <a:picLocks noGrp="1" noChangeAspect="1"/>
          </p:cNvPicPr>
          <p:nvPr>
            <p:ph type="pic" sz="quarter" idx="30"/>
          </p:nvPr>
        </p:nvPicPr>
        <p:blipFill rotWithShape="1">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p:pic>
      <p:sp>
        <p:nvSpPr>
          <p:cNvPr id="11" name="Text Placeholder 10">
            <a:extLst>
              <a:ext uri="{FF2B5EF4-FFF2-40B4-BE49-F238E27FC236}">
                <a16:creationId xmlns:a16="http://schemas.microsoft.com/office/drawing/2014/main" id="{ACD29343-5246-427C-BFCC-F61B25177CF4}"/>
              </a:ext>
            </a:extLst>
          </p:cNvPr>
          <p:cNvSpPr>
            <a:spLocks noGrp="1"/>
          </p:cNvSpPr>
          <p:nvPr>
            <p:ph type="body" sz="quarter" idx="19"/>
          </p:nvPr>
        </p:nvSpPr>
        <p:spPr/>
        <p:txBody>
          <a:bodyPr/>
          <a:lstStyle/>
          <a:p>
            <a:r>
              <a:rPr lang="en-US" dirty="0"/>
              <a:t>New</a:t>
            </a:r>
            <a:br>
              <a:rPr lang="en-US" dirty="0"/>
            </a:br>
            <a:r>
              <a:rPr lang="en-US" dirty="0"/>
              <a:t>Terrain</a:t>
            </a:r>
          </a:p>
        </p:txBody>
      </p:sp>
      <p:sp>
        <p:nvSpPr>
          <p:cNvPr id="6" name="Text Placeholder 5">
            <a:extLst>
              <a:ext uri="{FF2B5EF4-FFF2-40B4-BE49-F238E27FC236}">
                <a16:creationId xmlns:a16="http://schemas.microsoft.com/office/drawing/2014/main" id="{A163F1F1-E70E-4823-905B-45B18FCD35FA}"/>
              </a:ext>
            </a:extLst>
          </p:cNvPr>
          <p:cNvSpPr>
            <a:spLocks noGrp="1"/>
          </p:cNvSpPr>
          <p:nvPr>
            <p:ph type="body" sz="quarter" idx="14"/>
          </p:nvPr>
        </p:nvSpPr>
        <p:spPr/>
        <p:txBody>
          <a:bodyPr/>
          <a:lstStyle/>
          <a:p>
            <a:r>
              <a:rPr lang="en-US" dirty="0"/>
              <a:t>Lorem ipsum dolor sit amet, consectetuer adipiscing elit</a:t>
            </a:r>
          </a:p>
        </p:txBody>
      </p:sp>
      <p:pic>
        <p:nvPicPr>
          <p:cNvPr id="165" name="Picture Placeholder 164" descr="Factory">
            <a:extLst>
              <a:ext uri="{FF2B5EF4-FFF2-40B4-BE49-F238E27FC236}">
                <a16:creationId xmlns:a16="http://schemas.microsoft.com/office/drawing/2014/main" id="{6D714D76-10CE-413E-BCF3-42860232AB97}"/>
              </a:ext>
            </a:extLst>
          </p:cNvPr>
          <p:cNvPicPr>
            <a:picLocks noGrp="1" noChangeAspect="1"/>
          </p:cNvPicPr>
          <p:nvPr>
            <p:ph type="pic" sz="quarter" idx="31"/>
          </p:nvPr>
        </p:nvPicPr>
        <p:blipFill rotWithShape="1">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p:pic>
      <p:sp>
        <p:nvSpPr>
          <p:cNvPr id="12" name="Text Placeholder 11">
            <a:extLst>
              <a:ext uri="{FF2B5EF4-FFF2-40B4-BE49-F238E27FC236}">
                <a16:creationId xmlns:a16="http://schemas.microsoft.com/office/drawing/2014/main" id="{6248F5E2-762B-44E2-83B5-C078E3551BEA}"/>
              </a:ext>
            </a:extLst>
          </p:cNvPr>
          <p:cNvSpPr>
            <a:spLocks noGrp="1"/>
          </p:cNvSpPr>
          <p:nvPr>
            <p:ph type="body" sz="quarter" idx="20"/>
          </p:nvPr>
        </p:nvSpPr>
        <p:spPr/>
        <p:txBody>
          <a:bodyPr/>
          <a:lstStyle/>
          <a:p>
            <a:r>
              <a:rPr lang="en-US" dirty="0"/>
              <a:t>Industrial </a:t>
            </a:r>
            <a:br>
              <a:rPr lang="en-US" dirty="0"/>
            </a:br>
            <a:r>
              <a:rPr lang="en-US" dirty="0"/>
              <a:t>Impact</a:t>
            </a:r>
          </a:p>
        </p:txBody>
      </p:sp>
      <p:sp>
        <p:nvSpPr>
          <p:cNvPr id="7" name="Text Placeholder 6">
            <a:extLst>
              <a:ext uri="{FF2B5EF4-FFF2-40B4-BE49-F238E27FC236}">
                <a16:creationId xmlns:a16="http://schemas.microsoft.com/office/drawing/2014/main" id="{A938F1A8-AEA6-473B-9AF3-DA6DF3A50827}"/>
              </a:ext>
            </a:extLst>
          </p:cNvPr>
          <p:cNvSpPr>
            <a:spLocks noGrp="1"/>
          </p:cNvSpPr>
          <p:nvPr>
            <p:ph type="body" sz="quarter" idx="15"/>
          </p:nvPr>
        </p:nvSpPr>
        <p:spPr/>
        <p:txBody>
          <a:bodyPr/>
          <a:lstStyle/>
          <a:p>
            <a:r>
              <a:rPr lang="en-US" dirty="0"/>
              <a:t>Lorem ipsum dolor sit amet, consectetuer adipiscing elit</a:t>
            </a:r>
          </a:p>
        </p:txBody>
      </p:sp>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11"/>
          </p:nvPr>
        </p:nvSpPr>
        <p:spPr/>
        <p:txBody>
          <a:bodyPr/>
          <a:lstStyle/>
          <a:p>
            <a:fld id="{19B51A1E-902D-48AF-9020-955120F399B6}" type="slidenum">
              <a:rPr lang="en-US" smtClean="0"/>
              <a:pPr/>
              <a:t>3</a:t>
            </a:fld>
            <a:endParaRPr lang="en-US" dirty="0"/>
          </a:p>
        </p:txBody>
      </p:sp>
    </p:spTree>
    <p:extLst>
      <p:ext uri="{BB962C8B-B14F-4D97-AF65-F5344CB8AC3E}">
        <p14:creationId xmlns:p14="http://schemas.microsoft.com/office/powerpoint/2010/main" val="3737687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r>
              <a:rPr lang="en-US" dirty="0"/>
              <a:t>The Solution</a:t>
            </a:r>
          </a:p>
        </p:txBody>
      </p:sp>
      <p:pic>
        <p:nvPicPr>
          <p:cNvPr id="93" name="Picture Placeholder 92" descr="magnifying glass">
            <a:extLst>
              <a:ext uri="{FF2B5EF4-FFF2-40B4-BE49-F238E27FC236}">
                <a16:creationId xmlns:a16="http://schemas.microsoft.com/office/drawing/2014/main" id="{EAF3579C-5F54-BD44-AD76-C07BBA5EFEA7}"/>
              </a:ext>
            </a:extLst>
          </p:cNvPr>
          <p:cNvPicPr>
            <a:picLocks noGrp="1" noChangeAspect="1"/>
          </p:cNvPicPr>
          <p:nvPr>
            <p:ph type="pic" sz="quarter" idx="27"/>
          </p:nvPr>
        </p:nvPicPr>
        <p:blipFill>
          <a:blip r:embed="rId3">
            <a:extLst>
              <a:ext uri="{96DAC541-7B7A-43D3-8B79-37D633B846F1}">
                <asvg:svgBlip xmlns:asvg="http://schemas.microsoft.com/office/drawing/2016/SVG/main" r:embed="rId4"/>
              </a:ext>
            </a:extLst>
          </a:blip>
          <a:srcRect/>
          <a:stretch>
            <a:fillRect/>
          </a:stretch>
        </p:blipFill>
        <p:spPr/>
      </p:pic>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p:txBody>
          <a:bodyPr/>
          <a:lstStyle/>
          <a:p>
            <a:r>
              <a:rPr lang="en-US" dirty="0"/>
              <a:t>Clean </a:t>
            </a:r>
            <a:br>
              <a:rPr lang="en-US" dirty="0"/>
            </a:br>
            <a:r>
              <a:rPr lang="en-US" dirty="0"/>
              <a:t>Water</a:t>
            </a:r>
          </a:p>
        </p:txBody>
      </p:sp>
      <p:sp>
        <p:nvSpPr>
          <p:cNvPr id="13" name="Text Placeholder 12">
            <a:extLst>
              <a:ext uri="{FF2B5EF4-FFF2-40B4-BE49-F238E27FC236}">
                <a16:creationId xmlns:a16="http://schemas.microsoft.com/office/drawing/2014/main" id="{A6B0E616-411B-4401-BC87-821D72B9D614}"/>
              </a:ext>
            </a:extLst>
          </p:cNvPr>
          <p:cNvSpPr>
            <a:spLocks noGrp="1"/>
          </p:cNvSpPr>
          <p:nvPr>
            <p:ph type="body" sz="quarter" idx="21"/>
          </p:nvPr>
        </p:nvSpPr>
        <p:spPr/>
        <p:txBody>
          <a:bodyPr/>
          <a:lstStyle/>
          <a:p>
            <a:r>
              <a:rPr lang="en-US" dirty="0"/>
              <a:t>Lorem ipsum dolor sit amet, consectetuer adipiscing elit</a:t>
            </a:r>
          </a:p>
        </p:txBody>
      </p:sp>
      <p:pic>
        <p:nvPicPr>
          <p:cNvPr id="95" name="Picture Placeholder 94" descr="foliage">
            <a:extLst>
              <a:ext uri="{FF2B5EF4-FFF2-40B4-BE49-F238E27FC236}">
                <a16:creationId xmlns:a16="http://schemas.microsoft.com/office/drawing/2014/main" id="{1B98F2ED-22A7-8047-A12B-3AE19B270198}"/>
              </a:ext>
            </a:extLst>
          </p:cNvPr>
          <p:cNvPicPr>
            <a:picLocks noGrp="1" noChangeAspect="1"/>
          </p:cNvPicPr>
          <p:nvPr>
            <p:ph type="pic" sz="quarter" idx="28"/>
          </p:nvPr>
        </p:nvPicPr>
        <p:blipFill>
          <a:blip r:embed="rId5">
            <a:extLst>
              <a:ext uri="{96DAC541-7B7A-43D3-8B79-37D633B846F1}">
                <asvg:svgBlip xmlns:asvg="http://schemas.microsoft.com/office/drawing/2016/SVG/main" r:embed="rId6"/>
              </a:ext>
            </a:extLst>
          </a:blip>
          <a:srcRect/>
          <a:stretch>
            <a:fillRect/>
          </a:stretch>
        </p:blipFill>
        <p:spPr/>
      </p:pic>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p:txBody>
          <a:bodyPr/>
          <a:lstStyle/>
          <a:p>
            <a:r>
              <a:rPr lang="en-US" dirty="0"/>
              <a:t>Evergreen</a:t>
            </a:r>
            <a:br>
              <a:rPr lang="en-US" dirty="0"/>
            </a:br>
            <a:r>
              <a:rPr lang="en-US" dirty="0"/>
              <a:t>Foliage</a:t>
            </a:r>
          </a:p>
        </p:txBody>
      </p:sp>
      <p:sp>
        <p:nvSpPr>
          <p:cNvPr id="4" name="Text Placeholder 3">
            <a:extLst>
              <a:ext uri="{FF2B5EF4-FFF2-40B4-BE49-F238E27FC236}">
                <a16:creationId xmlns:a16="http://schemas.microsoft.com/office/drawing/2014/main" id="{79CEA89E-0B03-4727-AB47-73EA4E2DF948}"/>
              </a:ext>
            </a:extLst>
          </p:cNvPr>
          <p:cNvSpPr>
            <a:spLocks noGrp="1"/>
          </p:cNvSpPr>
          <p:nvPr>
            <p:ph type="body" sz="quarter" idx="12"/>
          </p:nvPr>
        </p:nvSpPr>
        <p:spPr/>
        <p:txBody>
          <a:bodyPr/>
          <a:lstStyle/>
          <a:p>
            <a:r>
              <a:rPr lang="en-US" dirty="0"/>
              <a:t>Lorem ipsum dolor sit amet, consectetuer adipiscing elit</a:t>
            </a:r>
          </a:p>
        </p:txBody>
      </p:sp>
      <p:pic>
        <p:nvPicPr>
          <p:cNvPr id="97" name="Picture Placeholder 96" descr="apple">
            <a:extLst>
              <a:ext uri="{FF2B5EF4-FFF2-40B4-BE49-F238E27FC236}">
                <a16:creationId xmlns:a16="http://schemas.microsoft.com/office/drawing/2014/main" id="{41A48230-7A6F-634A-84FA-2508F0A6B9D5}"/>
              </a:ext>
            </a:extLst>
          </p:cNvPr>
          <p:cNvPicPr>
            <a:picLocks noGrp="1" noChangeAspect="1"/>
          </p:cNvPicPr>
          <p:nvPr>
            <p:ph type="pic" sz="quarter" idx="29"/>
          </p:nvPr>
        </p:nvPicPr>
        <p:blipFill>
          <a:blip r:embed="rId7">
            <a:extLst>
              <a:ext uri="{96DAC541-7B7A-43D3-8B79-37D633B846F1}">
                <asvg:svgBlip xmlns:asvg="http://schemas.microsoft.com/office/drawing/2016/SVG/main" r:embed="rId8"/>
              </a:ext>
            </a:extLst>
          </a:blip>
          <a:srcRect/>
          <a:stretch>
            <a:fillRect/>
          </a:stretch>
        </p:blipFill>
        <p:spPr/>
      </p:pic>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p:txBody>
          <a:bodyPr/>
          <a:lstStyle/>
          <a:p>
            <a:r>
              <a:rPr lang="en-US" dirty="0"/>
              <a:t>Healthy </a:t>
            </a:r>
            <a:br>
              <a:rPr lang="en-US" dirty="0"/>
            </a:br>
            <a:r>
              <a:rPr lang="en-US" dirty="0"/>
              <a:t>Vegetables</a:t>
            </a:r>
          </a:p>
        </p:txBody>
      </p:sp>
      <p:sp>
        <p:nvSpPr>
          <p:cNvPr id="5" name="Text Placeholder 4">
            <a:extLst>
              <a:ext uri="{FF2B5EF4-FFF2-40B4-BE49-F238E27FC236}">
                <a16:creationId xmlns:a16="http://schemas.microsoft.com/office/drawing/2014/main" id="{C4F969E5-6F82-4658-A735-72D16DDDD1D8}"/>
              </a:ext>
            </a:extLst>
          </p:cNvPr>
          <p:cNvSpPr>
            <a:spLocks noGrp="1"/>
          </p:cNvSpPr>
          <p:nvPr>
            <p:ph type="body" sz="quarter" idx="13"/>
          </p:nvPr>
        </p:nvSpPr>
        <p:spPr/>
        <p:txBody>
          <a:bodyPr/>
          <a:lstStyle/>
          <a:p>
            <a:r>
              <a:rPr lang="en-US" dirty="0"/>
              <a:t>Lorem ipsum dolor sit amet, consectetuer adipiscing elit</a:t>
            </a:r>
          </a:p>
        </p:txBody>
      </p:sp>
      <p:pic>
        <p:nvPicPr>
          <p:cNvPr id="12" name="Picture Placeholder 11" descr="aerial image of trees, forest">
            <a:extLst>
              <a:ext uri="{FF2B5EF4-FFF2-40B4-BE49-F238E27FC236}">
                <a16:creationId xmlns:a16="http://schemas.microsoft.com/office/drawing/2014/main" id="{8DE8CF4E-7F06-3246-808D-A52256A2A35C}"/>
              </a:ext>
            </a:extLst>
          </p:cNvPr>
          <p:cNvPicPr>
            <a:picLocks noGrp="1" noChangeAspect="1"/>
          </p:cNvPicPr>
          <p:nvPr>
            <p:ph type="pic" sz="quarter" idx="25"/>
          </p:nvPr>
        </p:nvPicPr>
        <p:blipFill>
          <a:blip r:embed="rId9"/>
          <a:srcRect l="93" r="93"/>
          <a:stretch>
            <a:fillRect/>
          </a:stretch>
        </p:blipFill>
        <p:spPr/>
      </p:pic>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a:lstStyle/>
          <a:p>
            <a:fld id="{19B51A1E-902D-48AF-9020-955120F399B6}" type="slidenum">
              <a:rPr lang="en-US" smtClean="0"/>
              <a:pPr/>
              <a:t>4</a:t>
            </a:fld>
            <a:endParaRPr lang="en-US" dirty="0"/>
          </a:p>
        </p:txBody>
      </p:sp>
    </p:spTree>
    <p:extLst>
      <p:ext uri="{BB962C8B-B14F-4D97-AF65-F5344CB8AC3E}">
        <p14:creationId xmlns:p14="http://schemas.microsoft.com/office/powerpoint/2010/main" val="1668368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ater, waves, sandy shore">
            <a:extLst>
              <a:ext uri="{FF2B5EF4-FFF2-40B4-BE49-F238E27FC236}">
                <a16:creationId xmlns:a16="http://schemas.microsoft.com/office/drawing/2014/main" id="{3C93D08A-A6C3-0E48-9CD7-3960B2A050BE}"/>
              </a:ext>
            </a:extLst>
          </p:cNvPr>
          <p:cNvPicPr>
            <a:picLocks noGrp="1" noChangeAspect="1"/>
          </p:cNvPicPr>
          <p:nvPr>
            <p:ph type="pic" sz="quarter" idx="27"/>
          </p:nvPr>
        </p:nvPicPr>
        <p:blipFill>
          <a:blip r:embed="rId3"/>
          <a:srcRect t="89" b="89"/>
          <a:stretch>
            <a:fillRect/>
          </a:stretch>
        </p:blipFill>
        <p:spPr>
          <a:xfrm>
            <a:off x="105351" y="496139"/>
            <a:ext cx="6208364" cy="6275148"/>
          </a:xfrm>
        </p:spPr>
      </p:pic>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r>
              <a:rPr lang="en-US" dirty="0"/>
              <a:t>The Product</a:t>
            </a:r>
          </a:p>
        </p:txBody>
      </p:sp>
      <p:pic>
        <p:nvPicPr>
          <p:cNvPr id="71" name="Picture Placeholder 70" descr="link">
            <a:extLst>
              <a:ext uri="{FF2B5EF4-FFF2-40B4-BE49-F238E27FC236}">
                <a16:creationId xmlns:a16="http://schemas.microsoft.com/office/drawing/2014/main" id="{E5542F6D-CB05-1E49-9D10-41D51547FB68}"/>
              </a:ext>
            </a:extLst>
          </p:cNvPr>
          <p:cNvPicPr>
            <a:picLocks noGrp="1" noChangeAspect="1"/>
          </p:cNvPicPr>
          <p:nvPr>
            <p:ph type="pic" sz="quarter" idx="32"/>
          </p:nvPr>
        </p:nvPicPr>
        <p:blipFill>
          <a:blip r:embed="rId4">
            <a:extLst>
              <a:ext uri="{96DAC541-7B7A-43D3-8B79-37D633B846F1}">
                <asvg:svgBlip xmlns:asvg="http://schemas.microsoft.com/office/drawing/2016/SVG/main" r:embed="rId5"/>
              </a:ext>
            </a:extLst>
          </a:blip>
          <a:srcRect/>
          <a:stretch>
            <a:fillRect/>
          </a:stretch>
        </p:blipFill>
        <p:spPr/>
      </p:pic>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p:txBody>
          <a:bodyPr/>
          <a:lstStyle/>
          <a:p>
            <a:r>
              <a:rPr lang="en-US" dirty="0"/>
              <a:t>Web Deep Links</a:t>
            </a:r>
          </a:p>
        </p:txBody>
      </p:sp>
      <p:sp>
        <p:nvSpPr>
          <p:cNvPr id="78" name="Text Placeholder 12">
            <a:extLst>
              <a:ext uri="{FF2B5EF4-FFF2-40B4-BE49-F238E27FC236}">
                <a16:creationId xmlns:a16="http://schemas.microsoft.com/office/drawing/2014/main" id="{B9366D2C-DAC9-484E-BC91-EFDB13FDA0EE}"/>
              </a:ext>
            </a:extLst>
          </p:cNvPr>
          <p:cNvSpPr>
            <a:spLocks noGrp="1"/>
          </p:cNvSpPr>
          <p:nvPr>
            <p:ph type="body" sz="quarter" idx="21"/>
          </p:nvPr>
        </p:nvSpPr>
        <p:spPr>
          <a:xfrm>
            <a:off x="8768283" y="1694262"/>
            <a:ext cx="2001317" cy="720000"/>
          </a:xfrm>
        </p:spPr>
        <p:txBody>
          <a:bodyPr/>
          <a:lstStyle/>
          <a:p>
            <a:r>
              <a:rPr lang="en-US" dirty="0"/>
              <a:t>Lorem ipsum dolor sit amet, consectetuer adipiscing elit</a:t>
            </a:r>
          </a:p>
        </p:txBody>
      </p:sp>
      <p:pic>
        <p:nvPicPr>
          <p:cNvPr id="73" name="Picture Placeholder 72" descr="send">
            <a:extLst>
              <a:ext uri="{FF2B5EF4-FFF2-40B4-BE49-F238E27FC236}">
                <a16:creationId xmlns:a16="http://schemas.microsoft.com/office/drawing/2014/main" id="{434488A9-1494-5A4A-9B81-A4830C2F8568}"/>
              </a:ext>
            </a:extLst>
          </p:cNvPr>
          <p:cNvPicPr>
            <a:picLocks noGrp="1" noChangeAspect="1"/>
          </p:cNvPicPr>
          <p:nvPr>
            <p:ph type="pic" sz="quarter" idx="31"/>
          </p:nvPr>
        </p:nvPicPr>
        <p:blipFill>
          <a:blip r:embed="rId6">
            <a:extLst>
              <a:ext uri="{96DAC541-7B7A-43D3-8B79-37D633B846F1}">
                <asvg:svgBlip xmlns:asvg="http://schemas.microsoft.com/office/drawing/2016/SVG/main" r:embed="rId7"/>
              </a:ext>
            </a:extLst>
          </a:blip>
          <a:srcRect t="115" b="115"/>
          <a:stretch>
            <a:fillRect/>
          </a:stretch>
        </p:blipFill>
        <p:spPr/>
      </p:pic>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p:txBody>
          <a:bodyPr/>
          <a:lstStyle/>
          <a:p>
            <a:r>
              <a:rPr lang="en-US" dirty="0"/>
              <a:t>Instant Communication</a:t>
            </a:r>
          </a:p>
        </p:txBody>
      </p:sp>
      <p:sp>
        <p:nvSpPr>
          <p:cNvPr id="76" name="Text Placeholder 3">
            <a:extLst>
              <a:ext uri="{FF2B5EF4-FFF2-40B4-BE49-F238E27FC236}">
                <a16:creationId xmlns:a16="http://schemas.microsoft.com/office/drawing/2014/main" id="{4BB1D872-AE86-6841-98FC-E66E618311AB}"/>
              </a:ext>
            </a:extLst>
          </p:cNvPr>
          <p:cNvSpPr>
            <a:spLocks noGrp="1"/>
          </p:cNvSpPr>
          <p:nvPr>
            <p:ph type="body" sz="quarter" idx="12"/>
          </p:nvPr>
        </p:nvSpPr>
        <p:spPr>
          <a:xfrm>
            <a:off x="8768283" y="3301993"/>
            <a:ext cx="2001317" cy="720000"/>
          </a:xfrm>
        </p:spPr>
        <p:txBody>
          <a:bodyPr/>
          <a:lstStyle/>
          <a:p>
            <a:r>
              <a:rPr lang="en-US" dirty="0"/>
              <a:t>Lorem ipsum dolor sit amet, consectetuer adipiscing elit</a:t>
            </a:r>
          </a:p>
        </p:txBody>
      </p:sp>
      <p:pic>
        <p:nvPicPr>
          <p:cNvPr id="75" name="Picture Placeholder 74" descr="network">
            <a:extLst>
              <a:ext uri="{FF2B5EF4-FFF2-40B4-BE49-F238E27FC236}">
                <a16:creationId xmlns:a16="http://schemas.microsoft.com/office/drawing/2014/main" id="{2259C1B6-6592-CA47-8223-67E45CA2A8CB}"/>
              </a:ext>
            </a:extLst>
          </p:cNvPr>
          <p:cNvPicPr>
            <a:picLocks noGrp="1" noChangeAspect="1"/>
          </p:cNvPicPr>
          <p:nvPr>
            <p:ph type="pic" sz="quarter" idx="30"/>
          </p:nvPr>
        </p:nvPicPr>
        <p:blipFill>
          <a:blip r:embed="rId8">
            <a:extLst>
              <a:ext uri="{96DAC541-7B7A-43D3-8B79-37D633B846F1}">
                <asvg:svgBlip xmlns:asvg="http://schemas.microsoft.com/office/drawing/2016/SVG/main" r:embed="rId9"/>
              </a:ext>
            </a:extLst>
          </a:blip>
          <a:srcRect/>
          <a:stretch>
            <a:fillRect/>
          </a:stretch>
        </p:blipFill>
        <p:spPr/>
      </p:pic>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p:txBody>
          <a:bodyPr/>
          <a:lstStyle/>
          <a:p>
            <a:r>
              <a:rPr lang="en-US" dirty="0"/>
              <a:t>Networked API</a:t>
            </a:r>
          </a:p>
        </p:txBody>
      </p:sp>
      <p:sp>
        <p:nvSpPr>
          <p:cNvPr id="77" name="Text Placeholder 4">
            <a:extLst>
              <a:ext uri="{FF2B5EF4-FFF2-40B4-BE49-F238E27FC236}">
                <a16:creationId xmlns:a16="http://schemas.microsoft.com/office/drawing/2014/main" id="{428D8FC0-4DC8-7F4A-AA1F-F12F19656FDD}"/>
              </a:ext>
            </a:extLst>
          </p:cNvPr>
          <p:cNvSpPr>
            <a:spLocks noGrp="1"/>
          </p:cNvSpPr>
          <p:nvPr>
            <p:ph type="body" sz="quarter" idx="13"/>
          </p:nvPr>
        </p:nvSpPr>
        <p:spPr>
          <a:xfrm>
            <a:off x="8768283" y="4866629"/>
            <a:ext cx="2001317" cy="720000"/>
          </a:xfrm>
        </p:spPr>
        <p:txBody>
          <a:bodyPr/>
          <a:lstStyle/>
          <a:p>
            <a:r>
              <a:rPr lang="en-US" dirty="0"/>
              <a:t>Lorem ipsum dolor sit amet, consectetuer adipiscing elit</a:t>
            </a:r>
          </a:p>
        </p:txBody>
      </p:sp>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a:lstStyle/>
          <a:p>
            <a:fld id="{19B51A1E-902D-48AF-9020-955120F399B6}" type="slidenum">
              <a:rPr lang="en-US" smtClean="0"/>
              <a:pPr/>
              <a:t>5</a:t>
            </a:fld>
            <a:endParaRPr lang="en-US" dirty="0"/>
          </a:p>
        </p:txBody>
      </p:sp>
    </p:spTree>
    <p:extLst>
      <p:ext uri="{BB962C8B-B14F-4D97-AF65-F5344CB8AC3E}">
        <p14:creationId xmlns:p14="http://schemas.microsoft.com/office/powerpoint/2010/main" val="3722696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8F35FE5-0290-47F2-B7E6-3CC40E48D781}"/>
              </a:ext>
            </a:extLst>
          </p:cNvPr>
          <p:cNvSpPr>
            <a:spLocks noGrp="1"/>
          </p:cNvSpPr>
          <p:nvPr>
            <p:ph type="title"/>
          </p:nvPr>
        </p:nvSpPr>
        <p:spPr/>
        <p:txBody>
          <a:bodyPr/>
          <a:lstStyle/>
          <a:p>
            <a:r>
              <a:rPr lang="en-US" dirty="0"/>
              <a:t>Digital Product</a:t>
            </a:r>
          </a:p>
        </p:txBody>
      </p:sp>
      <p:sp>
        <p:nvSpPr>
          <p:cNvPr id="8" name="Content Placeholder 7">
            <a:extLst>
              <a:ext uri="{FF2B5EF4-FFF2-40B4-BE49-F238E27FC236}">
                <a16:creationId xmlns:a16="http://schemas.microsoft.com/office/drawing/2014/main" id="{841DD5B3-8651-4B9B-A7E5-6560B2FD9D31}"/>
              </a:ext>
            </a:extLst>
          </p:cNvPr>
          <p:cNvSpPr>
            <a:spLocks noGrp="1"/>
          </p:cNvSpPr>
          <p:nvPr>
            <p:ph idx="1"/>
          </p:nvPr>
        </p:nvSpPr>
        <p:spPr/>
        <p:txBody>
          <a:bodyPr/>
          <a:lstStyle/>
          <a:p>
            <a:r>
              <a:rPr lang="en-US" dirty="0"/>
              <a:t>Emphasize your </a:t>
            </a:r>
            <a:br>
              <a:rPr lang="en-US" dirty="0"/>
            </a:br>
            <a:r>
              <a:rPr lang="en-US" dirty="0"/>
              <a:t>main benefit</a:t>
            </a:r>
          </a:p>
        </p:txBody>
      </p:sp>
      <p:sp>
        <p:nvSpPr>
          <p:cNvPr id="10" name="Text Placeholder 9">
            <a:extLst>
              <a:ext uri="{FF2B5EF4-FFF2-40B4-BE49-F238E27FC236}">
                <a16:creationId xmlns:a16="http://schemas.microsoft.com/office/drawing/2014/main" id="{E1B34DAC-653D-4287-8375-0858E3DB01F9}"/>
              </a:ext>
            </a:extLst>
          </p:cNvPr>
          <p:cNvSpPr>
            <a:spLocks noGrp="1"/>
          </p:cNvSpPr>
          <p:nvPr>
            <p:ph type="body" sz="quarter" idx="13"/>
          </p:nvPr>
        </p:nvSpPr>
        <p:spPr/>
        <p:txBody>
          <a:bodyPr/>
          <a:lstStyle/>
          <a:p>
            <a:pPr marL="0" indent="0">
              <a:buNone/>
            </a:pPr>
            <a:r>
              <a:rPr lang="en-US" dirty="0"/>
              <a:t>Other benefits include</a:t>
            </a:r>
          </a:p>
          <a:p>
            <a:r>
              <a:rPr lang="en-US" sz="1200" dirty="0"/>
              <a:t>Nunc viverra imperdiet enim. Fusce est.</a:t>
            </a:r>
            <a:br>
              <a:rPr lang="en-US" sz="1200" dirty="0"/>
            </a:br>
            <a:r>
              <a:rPr lang="en-US" sz="1200" dirty="0"/>
              <a:t>Vivamus a tellus</a:t>
            </a:r>
          </a:p>
          <a:p>
            <a:r>
              <a:rPr lang="en-US" sz="1200" dirty="0"/>
              <a:t>Nunc viverra imperdiet enim. Fusce est.</a:t>
            </a:r>
            <a:br>
              <a:rPr lang="en-US" sz="1200" dirty="0"/>
            </a:br>
            <a:r>
              <a:rPr lang="en-US" sz="1200" dirty="0"/>
              <a:t>Vivamus a tellus</a:t>
            </a:r>
          </a:p>
        </p:txBody>
      </p:sp>
      <p:pic>
        <p:nvPicPr>
          <p:cNvPr id="17" name="Picture Placeholder 16" descr="arial view of the shoreline of the ocean and sand">
            <a:extLst>
              <a:ext uri="{FF2B5EF4-FFF2-40B4-BE49-F238E27FC236}">
                <a16:creationId xmlns:a16="http://schemas.microsoft.com/office/drawing/2014/main" id="{3B6B24E4-D6F2-45A2-990E-B855C75B71B6}"/>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4092796" y="1376357"/>
            <a:ext cx="6333545" cy="4379625"/>
          </a:xfrm>
        </p:spPr>
      </p:pic>
      <p:sp>
        <p:nvSpPr>
          <p:cNvPr id="4" name="Slide Number Placeholder 3">
            <a:extLst>
              <a:ext uri="{FF2B5EF4-FFF2-40B4-BE49-F238E27FC236}">
                <a16:creationId xmlns:a16="http://schemas.microsoft.com/office/drawing/2014/main" id="{48AB8A96-4ECB-445D-90F1-4C7E558D2A8A}"/>
              </a:ext>
            </a:extLst>
          </p:cNvPr>
          <p:cNvSpPr>
            <a:spLocks noGrp="1"/>
          </p:cNvSpPr>
          <p:nvPr>
            <p:ph type="sldNum" sz="quarter" idx="11"/>
          </p:nvPr>
        </p:nvSpPr>
        <p:spPr/>
        <p:txBody>
          <a:bodyPr/>
          <a:lstStyle/>
          <a:p>
            <a:fld id="{19B51A1E-902D-48AF-9020-955120F399B6}" type="slidenum">
              <a:rPr lang="en-US" smtClean="0"/>
              <a:pPr/>
              <a:t>6</a:t>
            </a:fld>
            <a:endParaRPr lang="en-US" dirty="0"/>
          </a:p>
        </p:txBody>
      </p:sp>
    </p:spTree>
    <p:extLst>
      <p:ext uri="{BB962C8B-B14F-4D97-AF65-F5344CB8AC3E}">
        <p14:creationId xmlns:p14="http://schemas.microsoft.com/office/powerpoint/2010/main" val="3797378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Left panel image">
            <a:extLst>
              <a:ext uri="{FF2B5EF4-FFF2-40B4-BE49-F238E27FC236}">
                <a16:creationId xmlns:a16="http://schemas.microsoft.com/office/drawing/2014/main" id="{ED8B39DD-303E-47F7-92C7-94E7D5FCB9F5}"/>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86714" y="86714"/>
            <a:ext cx="6009285" cy="6684572"/>
          </a:xfrm>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p:txBody>
          <a:bodyPr/>
          <a:lstStyle/>
          <a:p>
            <a:r>
              <a:rPr lang="en-US" dirty="0"/>
              <a:t>Divider Slide Title</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p:txBody>
          <a:bodyPr/>
          <a:lstStyle/>
          <a:p>
            <a:r>
              <a:rPr lang="en-US" dirty="0"/>
              <a:t>Lorem ipsum dolor sit amet, consectetuer adipiscing elit. Maecenas porttitor congue</a:t>
            </a:r>
          </a:p>
        </p:txBody>
      </p:sp>
      <p:sp>
        <p:nvSpPr>
          <p:cNvPr id="5" name="Slide Number Placeholder 4">
            <a:extLst>
              <a:ext uri="{FF2B5EF4-FFF2-40B4-BE49-F238E27FC236}">
                <a16:creationId xmlns:a16="http://schemas.microsoft.com/office/drawing/2014/main" id="{3DFB2076-ED27-384F-AA60-C162A455D1CB}"/>
              </a:ext>
            </a:extLst>
          </p:cNvPr>
          <p:cNvSpPr>
            <a:spLocks noGrp="1"/>
          </p:cNvSpPr>
          <p:nvPr>
            <p:ph type="sldNum" sz="quarter" idx="14"/>
          </p:nvPr>
        </p:nvSpPr>
        <p:spPr/>
        <p:txBody>
          <a:bodyPr/>
          <a:lstStyle/>
          <a:p>
            <a:fld id="{19B51A1E-902D-48AF-9020-955120F399B6}" type="slidenum">
              <a:rPr lang="en-US" smtClean="0"/>
              <a:pPr/>
              <a:t>7</a:t>
            </a:fld>
            <a:endParaRPr lang="en-US" dirty="0"/>
          </a:p>
        </p:txBody>
      </p:sp>
      <p:grpSp>
        <p:nvGrpSpPr>
          <p:cNvPr id="60" name="Group 59">
            <a:extLst>
              <a:ext uri="{FF2B5EF4-FFF2-40B4-BE49-F238E27FC236}">
                <a16:creationId xmlns:a16="http://schemas.microsoft.com/office/drawing/2014/main" id="{502D7333-D43E-4F9D-B14F-59FA693F743A}"/>
              </a:ext>
              <a:ext uri="{C183D7F6-B498-43B3-948B-1728B52AA6E4}">
                <adec:decorative xmlns:adec="http://schemas.microsoft.com/office/drawing/2017/decorative" val="1"/>
              </a:ext>
            </a:extLst>
          </p:cNvPr>
          <p:cNvGrpSpPr/>
          <p:nvPr/>
        </p:nvGrpSpPr>
        <p:grpSpPr>
          <a:xfrm>
            <a:off x="8203224" y="-109"/>
            <a:ext cx="3081180" cy="3011457"/>
            <a:chOff x="8203224" y="-109"/>
            <a:chExt cx="3081180" cy="3011457"/>
          </a:xfrm>
        </p:grpSpPr>
        <p:sp>
          <p:nvSpPr>
            <p:cNvPr id="50" name="Freeform: Shape 13">
              <a:extLst>
                <a:ext uri="{FF2B5EF4-FFF2-40B4-BE49-F238E27FC236}">
                  <a16:creationId xmlns:a16="http://schemas.microsoft.com/office/drawing/2014/main" id="{59FDA323-CBDE-41E6-924C-03E74A614CC9}"/>
                </a:ext>
              </a:extLst>
            </p:cNvPr>
            <p:cNvSpPr/>
            <p:nvPr/>
          </p:nvSpPr>
          <p:spPr>
            <a:xfrm rot="4308689">
              <a:off x="8775952" y="408682"/>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9CE92FB3-8AD8-47EB-97CA-0ECDC09120D0}"/>
                </a:ext>
              </a:extLst>
            </p:cNvPr>
            <p:cNvSpPr/>
            <p:nvPr/>
          </p:nvSpPr>
          <p:spPr>
            <a:xfrm rot="13830869">
              <a:off x="9042191" y="2734930"/>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17">
              <a:extLst>
                <a:ext uri="{FF2B5EF4-FFF2-40B4-BE49-F238E27FC236}">
                  <a16:creationId xmlns:a16="http://schemas.microsoft.com/office/drawing/2014/main" id="{4F13AF84-D580-486F-B6A7-DD766242180B}"/>
                </a:ext>
              </a:extLst>
            </p:cNvPr>
            <p:cNvSpPr/>
            <p:nvPr/>
          </p:nvSpPr>
          <p:spPr>
            <a:xfrm rot="12431080">
              <a:off x="9113375" y="2470891"/>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19">
              <a:extLst>
                <a:ext uri="{FF2B5EF4-FFF2-40B4-BE49-F238E27FC236}">
                  <a16:creationId xmlns:a16="http://schemas.microsoft.com/office/drawing/2014/main" id="{D9B80E43-DA23-4DAF-9988-45904EB5005D}"/>
                </a:ext>
              </a:extLst>
            </p:cNvPr>
            <p:cNvSpPr/>
            <p:nvPr/>
          </p:nvSpPr>
          <p:spPr>
            <a:xfrm rot="4308689">
              <a:off x="8370204" y="-16708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23">
              <a:extLst>
                <a:ext uri="{FF2B5EF4-FFF2-40B4-BE49-F238E27FC236}">
                  <a16:creationId xmlns:a16="http://schemas.microsoft.com/office/drawing/2014/main" id="{F9FBA27B-A072-4DE9-A04B-B238E9C6C89C}"/>
                </a:ext>
              </a:extLst>
            </p:cNvPr>
            <p:cNvSpPr/>
            <p:nvPr/>
          </p:nvSpPr>
          <p:spPr>
            <a:xfrm rot="17193105">
              <a:off x="10959548" y="1603457"/>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Shape 54">
              <a:extLst>
                <a:ext uri="{FF2B5EF4-FFF2-40B4-BE49-F238E27FC236}">
                  <a16:creationId xmlns:a16="http://schemas.microsoft.com/office/drawing/2014/main" id="{E67CB484-653D-4AC0-97B9-380A17B2A23B}"/>
                </a:ext>
              </a:extLst>
            </p:cNvPr>
            <p:cNvSpPr/>
            <p:nvPr/>
          </p:nvSpPr>
          <p:spPr>
            <a:xfrm rot="17193105">
              <a:off x="10463812" y="1384386"/>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37263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A66ED23-4FD1-4E82-A830-0FFC1B6F8070}"/>
              </a:ext>
            </a:extLst>
          </p:cNvPr>
          <p:cNvSpPr>
            <a:spLocks noGrp="1"/>
          </p:cNvSpPr>
          <p:nvPr>
            <p:ph type="title"/>
          </p:nvPr>
        </p:nvSpPr>
        <p:spPr/>
        <p:txBody>
          <a:bodyPr/>
          <a:lstStyle/>
          <a:p>
            <a:r>
              <a:rPr lang="en-US" dirty="0"/>
              <a:t>Business Model</a:t>
            </a:r>
          </a:p>
        </p:txBody>
      </p:sp>
      <p:sp>
        <p:nvSpPr>
          <p:cNvPr id="24" name="Text Placeholder 23">
            <a:extLst>
              <a:ext uri="{FF2B5EF4-FFF2-40B4-BE49-F238E27FC236}">
                <a16:creationId xmlns:a16="http://schemas.microsoft.com/office/drawing/2014/main" id="{7DDE25BB-92A4-43F5-9121-27E4398711F7}"/>
              </a:ext>
            </a:extLst>
          </p:cNvPr>
          <p:cNvSpPr>
            <a:spLocks noGrp="1"/>
          </p:cNvSpPr>
          <p:nvPr>
            <p:ph type="body" sz="quarter" idx="26"/>
          </p:nvPr>
        </p:nvSpPr>
        <p:spPr/>
        <p:txBody>
          <a:bodyPr/>
          <a:lstStyle/>
          <a:p>
            <a:r>
              <a:rPr lang="en-US" dirty="0"/>
              <a:t>There is an opportunity for success</a:t>
            </a:r>
          </a:p>
        </p:txBody>
      </p:sp>
      <p:pic>
        <p:nvPicPr>
          <p:cNvPr id="33" name="Picture Placeholder 32" descr="Teacher">
            <a:extLst>
              <a:ext uri="{FF2B5EF4-FFF2-40B4-BE49-F238E27FC236}">
                <a16:creationId xmlns:a16="http://schemas.microsoft.com/office/drawing/2014/main" id="{DDFE365F-F609-43BD-AA8F-F26828263D0D}"/>
              </a:ext>
            </a:extLst>
          </p:cNvPr>
          <p:cNvPicPr>
            <a:picLocks noGrp="1" noChangeAspect="1"/>
          </p:cNvPicPr>
          <p:nvPr>
            <p:ph type="pic" sz="quarter" idx="27"/>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p:pic>
      <p:sp>
        <p:nvSpPr>
          <p:cNvPr id="18" name="Text Placeholder 17">
            <a:extLst>
              <a:ext uri="{FF2B5EF4-FFF2-40B4-BE49-F238E27FC236}">
                <a16:creationId xmlns:a16="http://schemas.microsoft.com/office/drawing/2014/main" id="{EF1735BC-D84A-49D9-A1F5-98B0F92CC4E6}"/>
              </a:ext>
            </a:extLst>
          </p:cNvPr>
          <p:cNvSpPr>
            <a:spLocks noGrp="1"/>
          </p:cNvSpPr>
          <p:nvPr>
            <p:ph type="body" sz="quarter" idx="17"/>
          </p:nvPr>
        </p:nvSpPr>
        <p:spPr/>
        <p:txBody>
          <a:bodyPr/>
          <a:lstStyle/>
          <a:p>
            <a:r>
              <a:rPr lang="en-US" dirty="0"/>
              <a:t>Fortify</a:t>
            </a:r>
          </a:p>
        </p:txBody>
      </p:sp>
      <p:sp>
        <p:nvSpPr>
          <p:cNvPr id="15" name="Text Placeholder 14">
            <a:extLst>
              <a:ext uri="{FF2B5EF4-FFF2-40B4-BE49-F238E27FC236}">
                <a16:creationId xmlns:a16="http://schemas.microsoft.com/office/drawing/2014/main" id="{FC7A0458-F32A-49CF-9495-28592AEBA2F4}"/>
              </a:ext>
            </a:extLst>
          </p:cNvPr>
          <p:cNvSpPr>
            <a:spLocks noGrp="1"/>
          </p:cNvSpPr>
          <p:nvPr>
            <p:ph type="body" sz="quarter" idx="12"/>
          </p:nvPr>
        </p:nvSpPr>
        <p:spPr/>
        <p:txBody>
          <a:bodyPr/>
          <a:lstStyle/>
          <a:p>
            <a:r>
              <a:rPr lang="en-US" dirty="0"/>
              <a:t>Lorem ipsum dolor sit amet, consectetuer adipiscing elit</a:t>
            </a:r>
          </a:p>
        </p:txBody>
      </p:sp>
      <p:pic>
        <p:nvPicPr>
          <p:cNvPr id="35" name="Picture Placeholder 34" descr="Group">
            <a:extLst>
              <a:ext uri="{FF2B5EF4-FFF2-40B4-BE49-F238E27FC236}">
                <a16:creationId xmlns:a16="http://schemas.microsoft.com/office/drawing/2014/main" id="{29D864EF-7534-4411-9666-4707F93191F9}"/>
              </a:ext>
            </a:extLst>
          </p:cNvPr>
          <p:cNvPicPr>
            <a:picLocks noGrp="1" noChangeAspect="1"/>
          </p:cNvPicPr>
          <p:nvPr>
            <p:ph type="pic" sz="quarter" idx="28"/>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p:pic>
      <p:sp>
        <p:nvSpPr>
          <p:cNvPr id="19" name="Text Placeholder 18">
            <a:extLst>
              <a:ext uri="{FF2B5EF4-FFF2-40B4-BE49-F238E27FC236}">
                <a16:creationId xmlns:a16="http://schemas.microsoft.com/office/drawing/2014/main" id="{015436B2-77D6-4D3F-8744-02853C3A274C}"/>
              </a:ext>
            </a:extLst>
          </p:cNvPr>
          <p:cNvSpPr>
            <a:spLocks noGrp="1"/>
          </p:cNvSpPr>
          <p:nvPr>
            <p:ph type="body" sz="quarter" idx="18"/>
          </p:nvPr>
        </p:nvSpPr>
        <p:spPr/>
        <p:txBody>
          <a:bodyPr/>
          <a:lstStyle/>
          <a:p>
            <a:r>
              <a:rPr lang="en-US" dirty="0"/>
              <a:t>De-Marginalize</a:t>
            </a:r>
          </a:p>
        </p:txBody>
      </p:sp>
      <p:sp>
        <p:nvSpPr>
          <p:cNvPr id="16" name="Text Placeholder 15">
            <a:extLst>
              <a:ext uri="{FF2B5EF4-FFF2-40B4-BE49-F238E27FC236}">
                <a16:creationId xmlns:a16="http://schemas.microsoft.com/office/drawing/2014/main" id="{BFEB8D05-C4DC-4D45-A8B0-4428698040AB}"/>
              </a:ext>
            </a:extLst>
          </p:cNvPr>
          <p:cNvSpPr>
            <a:spLocks noGrp="1"/>
          </p:cNvSpPr>
          <p:nvPr>
            <p:ph type="body" sz="quarter" idx="13"/>
          </p:nvPr>
        </p:nvSpPr>
        <p:spPr/>
        <p:txBody>
          <a:bodyPr/>
          <a:lstStyle/>
          <a:p>
            <a:r>
              <a:rPr lang="en-US" dirty="0"/>
              <a:t>Lorem ipsum dolor sit amet, consectetuer adipiscing elit</a:t>
            </a:r>
          </a:p>
        </p:txBody>
      </p:sp>
      <p:pic>
        <p:nvPicPr>
          <p:cNvPr id="37" name="Picture Placeholder 36" descr="Books">
            <a:extLst>
              <a:ext uri="{FF2B5EF4-FFF2-40B4-BE49-F238E27FC236}">
                <a16:creationId xmlns:a16="http://schemas.microsoft.com/office/drawing/2014/main" id="{A3A82211-756C-4184-979C-5420002F8071}"/>
              </a:ext>
            </a:extLst>
          </p:cNvPr>
          <p:cNvPicPr>
            <a:picLocks noGrp="1" noChangeAspect="1"/>
          </p:cNvPicPr>
          <p:nvPr>
            <p:ph type="pic" sz="quarter" idx="29"/>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p:pic>
      <p:sp>
        <p:nvSpPr>
          <p:cNvPr id="20" name="Text Placeholder 19">
            <a:extLst>
              <a:ext uri="{FF2B5EF4-FFF2-40B4-BE49-F238E27FC236}">
                <a16:creationId xmlns:a16="http://schemas.microsoft.com/office/drawing/2014/main" id="{CC9889A9-325A-412C-9CE0-44F85B421B89}"/>
              </a:ext>
            </a:extLst>
          </p:cNvPr>
          <p:cNvSpPr>
            <a:spLocks noGrp="1"/>
          </p:cNvSpPr>
          <p:nvPr>
            <p:ph type="body" sz="quarter" idx="19"/>
          </p:nvPr>
        </p:nvSpPr>
        <p:spPr/>
        <p:txBody>
          <a:bodyPr/>
          <a:lstStyle/>
          <a:p>
            <a:r>
              <a:rPr lang="en-US" dirty="0"/>
              <a:t>Research</a:t>
            </a:r>
          </a:p>
        </p:txBody>
      </p:sp>
      <p:sp>
        <p:nvSpPr>
          <p:cNvPr id="17" name="Text Placeholder 16">
            <a:extLst>
              <a:ext uri="{FF2B5EF4-FFF2-40B4-BE49-F238E27FC236}">
                <a16:creationId xmlns:a16="http://schemas.microsoft.com/office/drawing/2014/main" id="{61B02380-86E2-479F-BE93-7A7EA97E0CA4}"/>
              </a:ext>
            </a:extLst>
          </p:cNvPr>
          <p:cNvSpPr>
            <a:spLocks noGrp="1"/>
          </p:cNvSpPr>
          <p:nvPr>
            <p:ph type="body" sz="quarter" idx="14"/>
          </p:nvPr>
        </p:nvSpPr>
        <p:spPr/>
        <p:txBody>
          <a:bodyPr/>
          <a:lstStyle/>
          <a:p>
            <a:r>
              <a:rPr lang="en-US" dirty="0"/>
              <a:t>Lorem ipsum dolor sit amet, consectetuer adipiscing elit</a:t>
            </a:r>
          </a:p>
        </p:txBody>
      </p:sp>
      <p:sp>
        <p:nvSpPr>
          <p:cNvPr id="3" name="Slide Number Placeholder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a:lstStyle/>
          <a:p>
            <a:fld id="{19B51A1E-902D-48AF-9020-955120F399B6}" type="slidenum">
              <a:rPr lang="en-US" smtClean="0"/>
              <a:pPr/>
              <a:t>8</a:t>
            </a:fld>
            <a:endParaRPr lang="en-US" dirty="0"/>
          </a:p>
        </p:txBody>
      </p:sp>
    </p:spTree>
    <p:extLst>
      <p:ext uri="{BB962C8B-B14F-4D97-AF65-F5344CB8AC3E}">
        <p14:creationId xmlns:p14="http://schemas.microsoft.com/office/powerpoint/2010/main" val="3471445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30B8C-152D-4041-AC3C-8B85647A46D4}"/>
              </a:ext>
            </a:extLst>
          </p:cNvPr>
          <p:cNvSpPr>
            <a:spLocks noGrp="1"/>
          </p:cNvSpPr>
          <p:nvPr>
            <p:ph type="title"/>
          </p:nvPr>
        </p:nvSpPr>
        <p:spPr/>
        <p:txBody>
          <a:bodyPr/>
          <a:lstStyle/>
          <a:p>
            <a:r>
              <a:rPr lang="en-US" dirty="0"/>
              <a:t>Market Opportunity</a:t>
            </a:r>
          </a:p>
        </p:txBody>
      </p:sp>
      <p:pic>
        <p:nvPicPr>
          <p:cNvPr id="9" name="Graphic 8" descr="Bullseye" title="Placeholder Icon">
            <a:extLst>
              <a:ext uri="{FF2B5EF4-FFF2-40B4-BE49-F238E27FC236}">
                <a16:creationId xmlns:a16="http://schemas.microsoft.com/office/drawing/2014/main" id="{FE3C0AD7-AC2C-4BF6-9B04-D74540297ED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750" y="1391763"/>
            <a:ext cx="753719" cy="753719"/>
          </a:xfrm>
          <a:prstGeom prst="rect">
            <a:avLst/>
          </a:prstGeom>
        </p:spPr>
      </p:pic>
      <p:sp>
        <p:nvSpPr>
          <p:cNvPr id="6" name="Text Placeholder 5">
            <a:extLst>
              <a:ext uri="{FF2B5EF4-FFF2-40B4-BE49-F238E27FC236}">
                <a16:creationId xmlns:a16="http://schemas.microsoft.com/office/drawing/2014/main" id="{216DD47F-D181-45CD-A525-14A14AF48401}"/>
              </a:ext>
            </a:extLst>
          </p:cNvPr>
          <p:cNvSpPr>
            <a:spLocks noGrp="1"/>
          </p:cNvSpPr>
          <p:nvPr>
            <p:ph type="body" sz="quarter" idx="13"/>
          </p:nvPr>
        </p:nvSpPr>
        <p:spPr/>
        <p:txBody>
          <a:bodyPr/>
          <a:lstStyle/>
          <a:p>
            <a:r>
              <a:rPr lang="en-US" dirty="0"/>
              <a:t>$1B</a:t>
            </a:r>
          </a:p>
        </p:txBody>
      </p:sp>
      <p:sp>
        <p:nvSpPr>
          <p:cNvPr id="3" name="Content Placeholder 2">
            <a:extLst>
              <a:ext uri="{FF2B5EF4-FFF2-40B4-BE49-F238E27FC236}">
                <a16:creationId xmlns:a16="http://schemas.microsoft.com/office/drawing/2014/main" id="{684FC6F7-3678-4EB1-9653-A3E4DAC471AC}"/>
              </a:ext>
            </a:extLst>
          </p:cNvPr>
          <p:cNvSpPr>
            <a:spLocks noGrp="1"/>
          </p:cNvSpPr>
          <p:nvPr>
            <p:ph sz="half" idx="1"/>
          </p:nvPr>
        </p:nvSpPr>
        <p:spPr>
          <a:xfrm>
            <a:off x="906843" y="3429050"/>
            <a:ext cx="4522314" cy="2762949"/>
          </a:xfrm>
        </p:spPr>
        <p:txBody>
          <a:bodyPr/>
          <a:lstStyle/>
          <a:p>
            <a:r>
              <a:rPr lang="en-US" dirty="0"/>
              <a:t>Lorem ipsum dolor sit amet, consectetuer adipiscing elit. Maecenas porttitor congue massa </a:t>
            </a:r>
          </a:p>
          <a:p>
            <a:r>
              <a:rPr lang="en-US" dirty="0"/>
              <a:t>Fusce posuere, magna sed pulvinar ultricies, purus lectus malesuada libero, sit amet commodo magna eros quis urna</a:t>
            </a:r>
          </a:p>
        </p:txBody>
      </p:sp>
      <p:pic>
        <p:nvPicPr>
          <p:cNvPr id="8" name="Graphic 7" descr="Lecturer" title="Placeholder Icon">
            <a:extLst>
              <a:ext uri="{FF2B5EF4-FFF2-40B4-BE49-F238E27FC236}">
                <a16:creationId xmlns:a16="http://schemas.microsoft.com/office/drawing/2014/main" id="{CA2E6407-E074-43E0-AA4A-D7B9ADF2DA7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774740" y="1391763"/>
            <a:ext cx="753719" cy="753719"/>
          </a:xfrm>
          <a:prstGeom prst="rect">
            <a:avLst/>
          </a:prstGeom>
        </p:spPr>
      </p:pic>
      <p:sp>
        <p:nvSpPr>
          <p:cNvPr id="7" name="Text Placeholder 6">
            <a:extLst>
              <a:ext uri="{FF2B5EF4-FFF2-40B4-BE49-F238E27FC236}">
                <a16:creationId xmlns:a16="http://schemas.microsoft.com/office/drawing/2014/main" id="{60976196-87DB-406C-9904-8B1F6B13B4EE}"/>
              </a:ext>
            </a:extLst>
          </p:cNvPr>
          <p:cNvSpPr>
            <a:spLocks noGrp="1"/>
          </p:cNvSpPr>
          <p:nvPr>
            <p:ph type="body" sz="quarter" idx="14"/>
          </p:nvPr>
        </p:nvSpPr>
        <p:spPr/>
        <p:txBody>
          <a:bodyPr/>
          <a:lstStyle/>
          <a:p>
            <a:r>
              <a:rPr lang="en-US" dirty="0"/>
              <a:t>$2B</a:t>
            </a:r>
          </a:p>
        </p:txBody>
      </p:sp>
      <p:sp>
        <p:nvSpPr>
          <p:cNvPr id="5" name="Text Placeholder 4">
            <a:extLst>
              <a:ext uri="{FF2B5EF4-FFF2-40B4-BE49-F238E27FC236}">
                <a16:creationId xmlns:a16="http://schemas.microsoft.com/office/drawing/2014/main" id="{4F6CA641-190C-4E8A-B694-3EA9C4DCD9C5}"/>
              </a:ext>
            </a:extLst>
          </p:cNvPr>
          <p:cNvSpPr>
            <a:spLocks noGrp="1"/>
          </p:cNvSpPr>
          <p:nvPr>
            <p:ph type="body" sz="quarter" idx="12"/>
          </p:nvPr>
        </p:nvSpPr>
        <p:spPr>
          <a:xfrm>
            <a:off x="6774740" y="3429000"/>
            <a:ext cx="4522407" cy="2762250"/>
          </a:xfrm>
        </p:spPr>
        <p:txBody>
          <a:bodyPr/>
          <a:lstStyle/>
          <a:p>
            <a:r>
              <a:rPr lang="en-US" dirty="0"/>
              <a:t>Lorem ipsum dolor sit amet, consectetuer adipiscing elit. Maecenas porttitor congue massa </a:t>
            </a:r>
          </a:p>
          <a:p>
            <a:r>
              <a:rPr lang="en-US" dirty="0"/>
              <a:t>Fusce posuere, magna sed pulvinar ultricies, purus lectus malesuada libero, sit amet commodo magna eros quis urna</a:t>
            </a:r>
          </a:p>
        </p:txBody>
      </p:sp>
      <p:sp>
        <p:nvSpPr>
          <p:cNvPr id="4" name="Slide Number Placeholder 3">
            <a:extLst>
              <a:ext uri="{FF2B5EF4-FFF2-40B4-BE49-F238E27FC236}">
                <a16:creationId xmlns:a16="http://schemas.microsoft.com/office/drawing/2014/main" id="{E6BFC72F-9055-4E36-A7BE-25745403342F}"/>
              </a:ext>
            </a:extLst>
          </p:cNvPr>
          <p:cNvSpPr>
            <a:spLocks noGrp="1"/>
          </p:cNvSpPr>
          <p:nvPr>
            <p:ph type="sldNum" sz="quarter" idx="11"/>
          </p:nvPr>
        </p:nvSpPr>
        <p:spPr/>
        <p:txBody>
          <a:bodyPr/>
          <a:lstStyle/>
          <a:p>
            <a:fld id="{19B51A1E-902D-48AF-9020-955120F399B6}" type="slidenum">
              <a:rPr lang="en-US" smtClean="0"/>
              <a:pPr/>
              <a:t>9</a:t>
            </a:fld>
            <a:endParaRPr lang="en-US" dirty="0"/>
          </a:p>
        </p:txBody>
      </p:sp>
    </p:spTree>
    <p:extLst>
      <p:ext uri="{BB962C8B-B14F-4D97-AF65-F5344CB8AC3E}">
        <p14:creationId xmlns:p14="http://schemas.microsoft.com/office/powerpoint/2010/main" val="3093784229"/>
      </p:ext>
    </p:extLst>
  </p:cSld>
  <p:clrMapOvr>
    <a:masterClrMapping/>
  </p:clrMapOvr>
</p:sld>
</file>

<file path=ppt/theme/theme1.xml><?xml version="1.0" encoding="utf-8"?>
<a:theme xmlns:a="http://schemas.openxmlformats.org/drawingml/2006/main" name="Office Theme">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TF16411175_Green pitch deck_AAS_v4" id="{7774237F-020F-43A5-B912-064E6C199417}" vid="{D87B7C14-9379-4774-A3D4-9FA5066AD9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BF51BA-BD97-4518-9266-AD3D61549834}">
  <ds:schemaRefs>
    <ds:schemaRef ds:uri="http://schemas.microsoft.com/sharepoint/v3/contenttype/forms"/>
  </ds:schemaRefs>
</ds:datastoreItem>
</file>

<file path=customXml/itemProps2.xml><?xml version="1.0" encoding="utf-8"?>
<ds:datastoreItem xmlns:ds="http://schemas.openxmlformats.org/officeDocument/2006/customXml" ds:itemID="{5F490261-1200-4EC7-95B0-2241EE54AA3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E1961DD-CF27-443B-BFF6-660110ED0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Green pitch deck</Template>
  <TotalTime>65</TotalTime>
  <Words>1008</Words>
  <Application>Microsoft Office PowerPoint</Application>
  <PresentationFormat>Widescreen</PresentationFormat>
  <Paragraphs>280</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Rockwell</vt:lpstr>
      <vt:lpstr>Times New Roman</vt:lpstr>
      <vt:lpstr>Office Theme</vt:lpstr>
      <vt:lpstr>Portland Area  Spring Chinook Salmon </vt:lpstr>
      <vt:lpstr>About Us</vt:lpstr>
      <vt:lpstr>The Problem</vt:lpstr>
      <vt:lpstr>The Solution</vt:lpstr>
      <vt:lpstr>The Product</vt:lpstr>
      <vt:lpstr>Digital Product</vt:lpstr>
      <vt:lpstr>Divider Slide Title</vt:lpstr>
      <vt:lpstr>Business Model</vt:lpstr>
      <vt:lpstr>Market Opportunity</vt:lpstr>
      <vt:lpstr>Competition</vt:lpstr>
      <vt:lpstr>Growth Strategy</vt:lpstr>
      <vt:lpstr>Traction</vt:lpstr>
      <vt:lpstr>Timeline</vt:lpstr>
      <vt:lpstr>Financials</vt:lpstr>
      <vt:lpstr>Team</vt:lpstr>
      <vt:lpstr>Funding</vt:lpstr>
      <vt:lpstr>Summary</vt:lpstr>
      <vt:lpstr>Thank You</vt:lpstr>
      <vt:lpstr>Customize this Template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Jenny Kaylor</dc:creator>
  <cp:lastModifiedBy>Jay Hastings</cp:lastModifiedBy>
  <cp:revision>4</cp:revision>
  <dcterms:created xsi:type="dcterms:W3CDTF">2020-11-05T05:22:17Z</dcterms:created>
  <dcterms:modified xsi:type="dcterms:W3CDTF">2020-11-06T00:27:16Z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